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9"/>
  </p:notesMasterIdLst>
  <p:handoutMasterIdLst>
    <p:handoutMasterId r:id="rId20"/>
  </p:handoutMasterIdLst>
  <p:sldIdLst>
    <p:sldId id="256" r:id="rId2"/>
    <p:sldId id="257" r:id="rId3"/>
    <p:sldId id="258" r:id="rId4"/>
    <p:sldId id="273" r:id="rId5"/>
    <p:sldId id="268" r:id="rId6"/>
    <p:sldId id="267" r:id="rId7"/>
    <p:sldId id="269" r:id="rId8"/>
    <p:sldId id="270" r:id="rId9"/>
    <p:sldId id="259" r:id="rId10"/>
    <p:sldId id="272" r:id="rId11"/>
    <p:sldId id="271" r:id="rId12"/>
    <p:sldId id="260" r:id="rId13"/>
    <p:sldId id="261" r:id="rId14"/>
    <p:sldId id="262" r:id="rId15"/>
    <p:sldId id="265" r:id="rId16"/>
    <p:sldId id="263"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61B9D8-08FC-4E56-8824-B39E8D7946DB}" v="11" dt="2024-06-01T08:27:25.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4" d="100"/>
          <a:sy n="74" d="100"/>
        </p:scale>
        <p:origin x="-582"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kundan K" userId="9595918f2cdee84c" providerId="LiveId" clId="{B461B9D8-08FC-4E56-8824-B39E8D7946DB}"/>
    <pc:docChg chg="undo custSel addSld delSld modSld sldOrd">
      <pc:chgData name="Mukundan K" userId="9595918f2cdee84c" providerId="LiveId" clId="{B461B9D8-08FC-4E56-8824-B39E8D7946DB}" dt="2024-06-01T08:34:44.840" v="1769" actId="478"/>
      <pc:docMkLst>
        <pc:docMk/>
      </pc:docMkLst>
      <pc:sldChg chg="addSp delSp modSp mod">
        <pc:chgData name="Mukundan K" userId="9595918f2cdee84c" providerId="LiveId" clId="{B461B9D8-08FC-4E56-8824-B39E8D7946DB}" dt="2024-06-01T08:34:44.840" v="1769" actId="478"/>
        <pc:sldMkLst>
          <pc:docMk/>
          <pc:sldMk cId="3130488454" sldId="256"/>
        </pc:sldMkLst>
        <pc:spChg chg="mod">
          <ac:chgData name="Mukundan K" userId="9595918f2cdee84c" providerId="LiveId" clId="{B461B9D8-08FC-4E56-8824-B39E8D7946DB}" dt="2024-06-01T08:27:41.523" v="1746" actId="6549"/>
          <ac:spMkLst>
            <pc:docMk/>
            <pc:sldMk cId="3130488454" sldId="256"/>
            <ac:spMk id="2" creationId="{821C33DD-AC2F-3BF6-B146-E3410EA35AF0}"/>
          </ac:spMkLst>
        </pc:spChg>
        <pc:spChg chg="add mod">
          <ac:chgData name="Mukundan K" userId="9595918f2cdee84c" providerId="LiveId" clId="{B461B9D8-08FC-4E56-8824-B39E8D7946DB}" dt="2024-06-01T07:39:53.317" v="110" actId="20577"/>
          <ac:spMkLst>
            <pc:docMk/>
            <pc:sldMk cId="3130488454" sldId="256"/>
            <ac:spMk id="3" creationId="{DCC53F43-D324-D129-B153-0245E0AB19F1}"/>
          </ac:spMkLst>
        </pc:spChg>
        <pc:spChg chg="del mod">
          <ac:chgData name="Mukundan K" userId="9595918f2cdee84c" providerId="LiveId" clId="{B461B9D8-08FC-4E56-8824-B39E8D7946DB}" dt="2024-06-01T08:34:44.840" v="1769" actId="478"/>
          <ac:spMkLst>
            <pc:docMk/>
            <pc:sldMk cId="3130488454" sldId="256"/>
            <ac:spMk id="5" creationId="{81B24E91-2E39-E313-D115-924F755178AA}"/>
          </ac:spMkLst>
        </pc:spChg>
      </pc:sldChg>
      <pc:sldChg chg="delSp modSp mod">
        <pc:chgData name="Mukundan K" userId="9595918f2cdee84c" providerId="LiveId" clId="{B461B9D8-08FC-4E56-8824-B39E8D7946DB}" dt="2024-06-01T08:34:12.297" v="1758" actId="478"/>
        <pc:sldMkLst>
          <pc:docMk/>
          <pc:sldMk cId="709552947" sldId="257"/>
        </pc:sldMkLst>
        <pc:spChg chg="mod">
          <ac:chgData name="Mukundan K" userId="9595918f2cdee84c" providerId="LiveId" clId="{B461B9D8-08FC-4E56-8824-B39E8D7946DB}" dt="2024-06-01T08:28:19.859" v="1749" actId="20577"/>
          <ac:spMkLst>
            <pc:docMk/>
            <pc:sldMk cId="709552947" sldId="257"/>
            <ac:spMk id="3" creationId="{D9FA8D30-6263-56C2-A3D0-05E8F6EB7CDB}"/>
          </ac:spMkLst>
        </pc:spChg>
        <pc:spChg chg="del mod">
          <ac:chgData name="Mukundan K" userId="9595918f2cdee84c" providerId="LiveId" clId="{B461B9D8-08FC-4E56-8824-B39E8D7946DB}" dt="2024-06-01T08:34:12.297" v="1758" actId="478"/>
          <ac:spMkLst>
            <pc:docMk/>
            <pc:sldMk cId="709552947" sldId="257"/>
            <ac:spMk id="5" creationId="{D1A10401-B909-4503-B6C5-C1CB095A0628}"/>
          </ac:spMkLst>
        </pc:spChg>
      </pc:sldChg>
      <pc:sldChg chg="delSp modSp mod">
        <pc:chgData name="Mukundan K" userId="9595918f2cdee84c" providerId="LiveId" clId="{B461B9D8-08FC-4E56-8824-B39E8D7946DB}" dt="2024-06-01T08:34:14.691" v="1759" actId="478"/>
        <pc:sldMkLst>
          <pc:docMk/>
          <pc:sldMk cId="1135212989" sldId="258"/>
        </pc:sldMkLst>
        <pc:spChg chg="mod">
          <ac:chgData name="Mukundan K" userId="9595918f2cdee84c" providerId="LiveId" clId="{B461B9D8-08FC-4E56-8824-B39E8D7946DB}" dt="2024-06-01T08:04:28.603" v="834" actId="20577"/>
          <ac:spMkLst>
            <pc:docMk/>
            <pc:sldMk cId="1135212989" sldId="258"/>
            <ac:spMk id="3" creationId="{92D473D5-E5F7-374C-5BE1-F3F4C5B4C91C}"/>
          </ac:spMkLst>
        </pc:spChg>
        <pc:spChg chg="del">
          <ac:chgData name="Mukundan K" userId="9595918f2cdee84c" providerId="LiveId" clId="{B461B9D8-08FC-4E56-8824-B39E8D7946DB}" dt="2024-06-01T08:34:14.691" v="1759" actId="478"/>
          <ac:spMkLst>
            <pc:docMk/>
            <pc:sldMk cId="1135212989" sldId="258"/>
            <ac:spMk id="5" creationId="{F965706E-3EE2-5C78-4083-A54F56161412}"/>
          </ac:spMkLst>
        </pc:spChg>
      </pc:sldChg>
      <pc:sldChg chg="delSp modSp mod">
        <pc:chgData name="Mukundan K" userId="9595918f2cdee84c" providerId="LiveId" clId="{B461B9D8-08FC-4E56-8824-B39E8D7946DB}" dt="2024-06-01T08:34:30.643" v="1765" actId="478"/>
        <pc:sldMkLst>
          <pc:docMk/>
          <pc:sldMk cId="3139200082" sldId="259"/>
        </pc:sldMkLst>
        <pc:spChg chg="mod">
          <ac:chgData name="Mukundan K" userId="9595918f2cdee84c" providerId="LiveId" clId="{B461B9D8-08FC-4E56-8824-B39E8D7946DB}" dt="2024-06-01T08:16:04.800" v="1074" actId="20577"/>
          <ac:spMkLst>
            <pc:docMk/>
            <pc:sldMk cId="3139200082" sldId="259"/>
            <ac:spMk id="2" creationId="{9232CDB4-7806-9DA6-5C0A-7311D63BBFA1}"/>
          </ac:spMkLst>
        </pc:spChg>
        <pc:spChg chg="del">
          <ac:chgData name="Mukundan K" userId="9595918f2cdee84c" providerId="LiveId" clId="{B461B9D8-08FC-4E56-8824-B39E8D7946DB}" dt="2024-06-01T08:34:30.643" v="1765" actId="478"/>
          <ac:spMkLst>
            <pc:docMk/>
            <pc:sldMk cId="3139200082" sldId="259"/>
            <ac:spMk id="4" creationId="{AA27A448-9D94-0EB1-C1E2-F7BA5BA5DF9C}"/>
          </ac:spMkLst>
        </pc:spChg>
      </pc:sldChg>
      <pc:sldChg chg="delSp modSp mod">
        <pc:chgData name="Mukundan K" userId="9595918f2cdee84c" providerId="LiveId" clId="{B461B9D8-08FC-4E56-8824-B39E8D7946DB}" dt="2024-06-01T08:34:37.656" v="1768" actId="478"/>
        <pc:sldMkLst>
          <pc:docMk/>
          <pc:sldMk cId="674554029" sldId="260"/>
        </pc:sldMkLst>
        <pc:spChg chg="mod">
          <ac:chgData name="Mukundan K" userId="9595918f2cdee84c" providerId="LiveId" clId="{B461B9D8-08FC-4E56-8824-B39E8D7946DB}" dt="2024-06-01T07:36:16.164" v="96" actId="27636"/>
          <ac:spMkLst>
            <pc:docMk/>
            <pc:sldMk cId="674554029" sldId="260"/>
            <ac:spMk id="3" creationId="{ACB50D31-D31E-B648-8C49-26F2F2919C42}"/>
          </ac:spMkLst>
        </pc:spChg>
        <pc:spChg chg="del">
          <ac:chgData name="Mukundan K" userId="9595918f2cdee84c" providerId="LiveId" clId="{B461B9D8-08FC-4E56-8824-B39E8D7946DB}" dt="2024-06-01T08:34:37.656" v="1768" actId="478"/>
          <ac:spMkLst>
            <pc:docMk/>
            <pc:sldMk cId="674554029" sldId="260"/>
            <ac:spMk id="5" creationId="{44FD4E47-B52B-63AD-4BD7-BA178EFFF643}"/>
          </ac:spMkLst>
        </pc:spChg>
      </pc:sldChg>
      <pc:sldChg chg="modSp mod">
        <pc:chgData name="Mukundan K" userId="9595918f2cdee84c" providerId="LiveId" clId="{B461B9D8-08FC-4E56-8824-B39E8D7946DB}" dt="2024-06-01T07:39:05.244" v="104" actId="1076"/>
        <pc:sldMkLst>
          <pc:docMk/>
          <pc:sldMk cId="1669716181" sldId="261"/>
        </pc:sldMkLst>
        <pc:spChg chg="mod">
          <ac:chgData name="Mukundan K" userId="9595918f2cdee84c" providerId="LiveId" clId="{B461B9D8-08FC-4E56-8824-B39E8D7946DB}" dt="2024-06-01T07:35:23.979" v="92" actId="122"/>
          <ac:spMkLst>
            <pc:docMk/>
            <pc:sldMk cId="1669716181" sldId="261"/>
            <ac:spMk id="2" creationId="{6B9A9765-B563-25B5-E41E-B18EDB452B20}"/>
          </ac:spMkLst>
        </pc:spChg>
        <pc:spChg chg="mod">
          <ac:chgData name="Mukundan K" userId="9595918f2cdee84c" providerId="LiveId" clId="{B461B9D8-08FC-4E56-8824-B39E8D7946DB}" dt="2024-06-01T07:39:05.244" v="104" actId="1076"/>
          <ac:spMkLst>
            <pc:docMk/>
            <pc:sldMk cId="1669716181" sldId="261"/>
            <ac:spMk id="3" creationId="{72EF389F-4AE2-4039-32CC-287B187435DD}"/>
          </ac:spMkLst>
        </pc:spChg>
      </pc:sldChg>
      <pc:sldChg chg="modSp mod">
        <pc:chgData name="Mukundan K" userId="9595918f2cdee84c" providerId="LiveId" clId="{B461B9D8-08FC-4E56-8824-B39E8D7946DB}" dt="2024-06-01T07:45:28.125" v="300" actId="20577"/>
        <pc:sldMkLst>
          <pc:docMk/>
          <pc:sldMk cId="730511684" sldId="262"/>
        </pc:sldMkLst>
        <pc:spChg chg="mod">
          <ac:chgData name="Mukundan K" userId="9595918f2cdee84c" providerId="LiveId" clId="{B461B9D8-08FC-4E56-8824-B39E8D7946DB}" dt="2024-06-01T07:45:28.125" v="300" actId="20577"/>
          <ac:spMkLst>
            <pc:docMk/>
            <pc:sldMk cId="730511684" sldId="262"/>
            <ac:spMk id="3" creationId="{258D432C-B382-311C-1432-ACD84BBD637A}"/>
          </ac:spMkLst>
        </pc:spChg>
      </pc:sldChg>
      <pc:sldChg chg="delSp modSp mod">
        <pc:chgData name="Mukundan K" userId="9595918f2cdee84c" providerId="LiveId" clId="{B461B9D8-08FC-4E56-8824-B39E8D7946DB}" dt="2024-06-01T08:33:58.602" v="1756" actId="478"/>
        <pc:sldMkLst>
          <pc:docMk/>
          <pc:sldMk cId="2307513690" sldId="263"/>
        </pc:sldMkLst>
        <pc:spChg chg="mod">
          <ac:chgData name="Mukundan K" userId="9595918f2cdee84c" providerId="LiveId" clId="{B461B9D8-08FC-4E56-8824-B39E8D7946DB}" dt="2024-06-01T07:30:20.558" v="78" actId="20577"/>
          <ac:spMkLst>
            <pc:docMk/>
            <pc:sldMk cId="2307513690" sldId="263"/>
            <ac:spMk id="2" creationId="{4ACA3B5B-4C39-F8B9-046A-49FE72C0564B}"/>
          </ac:spMkLst>
        </pc:spChg>
        <pc:spChg chg="del">
          <ac:chgData name="Mukundan K" userId="9595918f2cdee84c" providerId="LiveId" clId="{B461B9D8-08FC-4E56-8824-B39E8D7946DB}" dt="2024-06-01T08:33:58.602" v="1756" actId="478"/>
          <ac:spMkLst>
            <pc:docMk/>
            <pc:sldMk cId="2307513690" sldId="263"/>
            <ac:spMk id="4" creationId="{878F10ED-95E2-ADF9-9171-AE6E551863AC}"/>
          </ac:spMkLst>
        </pc:spChg>
      </pc:sldChg>
      <pc:sldChg chg="delSp add mod">
        <pc:chgData name="Mukundan K" userId="9595918f2cdee84c" providerId="LiveId" clId="{B461B9D8-08FC-4E56-8824-B39E8D7946DB}" dt="2024-06-01T08:34:02.183" v="1757" actId="478"/>
        <pc:sldMkLst>
          <pc:docMk/>
          <pc:sldMk cId="386108547" sldId="264"/>
        </pc:sldMkLst>
        <pc:spChg chg="del">
          <ac:chgData name="Mukundan K" userId="9595918f2cdee84c" providerId="LiveId" clId="{B461B9D8-08FC-4E56-8824-B39E8D7946DB}" dt="2024-06-01T08:34:02.183" v="1757" actId="478"/>
          <ac:spMkLst>
            <pc:docMk/>
            <pc:sldMk cId="386108547" sldId="264"/>
            <ac:spMk id="4" creationId="{85DC5785-0108-45B3-393F-6010C9F374F1}"/>
          </ac:spMkLst>
        </pc:spChg>
      </pc:sldChg>
      <pc:sldChg chg="modSp add mod">
        <pc:chgData name="Mukundan K" userId="9595918f2cdee84c" providerId="LiveId" clId="{B461B9D8-08FC-4E56-8824-B39E8D7946DB}" dt="2024-06-01T08:33:03.459" v="1751" actId="27636"/>
        <pc:sldMkLst>
          <pc:docMk/>
          <pc:sldMk cId="3607609455" sldId="265"/>
        </pc:sldMkLst>
        <pc:spChg chg="mod">
          <ac:chgData name="Mukundan K" userId="9595918f2cdee84c" providerId="LiveId" clId="{B461B9D8-08FC-4E56-8824-B39E8D7946DB}" dt="2024-06-01T08:33:03.459" v="1751" actId="27636"/>
          <ac:spMkLst>
            <pc:docMk/>
            <pc:sldMk cId="3607609455" sldId="265"/>
            <ac:spMk id="3" creationId="{258D432C-B382-311C-1432-ACD84BBD637A}"/>
          </ac:spMkLst>
        </pc:spChg>
      </pc:sldChg>
      <pc:sldChg chg="modSp add del mod">
        <pc:chgData name="Mukundan K" userId="9595918f2cdee84c" providerId="LiveId" clId="{B461B9D8-08FC-4E56-8824-B39E8D7946DB}" dt="2024-06-01T08:33:25" v="1755" actId="2696"/>
        <pc:sldMkLst>
          <pc:docMk/>
          <pc:sldMk cId="3388251180" sldId="266"/>
        </pc:sldMkLst>
        <pc:spChg chg="mod">
          <ac:chgData name="Mukundan K" userId="9595918f2cdee84c" providerId="LiveId" clId="{B461B9D8-08FC-4E56-8824-B39E8D7946DB}" dt="2024-06-01T08:33:16.918" v="1754" actId="6549"/>
          <ac:spMkLst>
            <pc:docMk/>
            <pc:sldMk cId="3388251180" sldId="266"/>
            <ac:spMk id="3" creationId="{258D432C-B382-311C-1432-ACD84BBD637A}"/>
          </ac:spMkLst>
        </pc:spChg>
      </pc:sldChg>
      <pc:sldChg chg="addSp delSp modSp add mod">
        <pc:chgData name="Mukundan K" userId="9595918f2cdee84c" providerId="LiveId" clId="{B461B9D8-08FC-4E56-8824-B39E8D7946DB}" dt="2024-06-01T08:34:23.650" v="1762" actId="478"/>
        <pc:sldMkLst>
          <pc:docMk/>
          <pc:sldMk cId="2817585206" sldId="267"/>
        </pc:sldMkLst>
        <pc:spChg chg="mod">
          <ac:chgData name="Mukundan K" userId="9595918f2cdee84c" providerId="LiveId" clId="{B461B9D8-08FC-4E56-8824-B39E8D7946DB}" dt="2024-06-01T08:13:52.558" v="1005" actId="1036"/>
          <ac:spMkLst>
            <pc:docMk/>
            <pc:sldMk cId="2817585206" sldId="267"/>
            <ac:spMk id="2" creationId="{C2565A7F-8269-701B-C7BC-29A947C24E10}"/>
          </ac:spMkLst>
        </pc:spChg>
        <pc:spChg chg="del mod">
          <ac:chgData name="Mukundan K" userId="9595918f2cdee84c" providerId="LiveId" clId="{B461B9D8-08FC-4E56-8824-B39E8D7946DB}" dt="2024-06-01T08:09:17.712" v="925" actId="478"/>
          <ac:spMkLst>
            <pc:docMk/>
            <pc:sldMk cId="2817585206" sldId="267"/>
            <ac:spMk id="3" creationId="{92D473D5-E5F7-374C-5BE1-F3F4C5B4C91C}"/>
          </ac:spMkLst>
        </pc:spChg>
        <pc:spChg chg="del">
          <ac:chgData name="Mukundan K" userId="9595918f2cdee84c" providerId="LiveId" clId="{B461B9D8-08FC-4E56-8824-B39E8D7946DB}" dt="2024-06-01T08:34:23.650" v="1762" actId="478"/>
          <ac:spMkLst>
            <pc:docMk/>
            <pc:sldMk cId="2817585206" sldId="267"/>
            <ac:spMk id="5" creationId="{F965706E-3EE2-5C78-4083-A54F56161412}"/>
          </ac:spMkLst>
        </pc:spChg>
        <pc:spChg chg="add del mod">
          <ac:chgData name="Mukundan K" userId="9595918f2cdee84c" providerId="LiveId" clId="{B461B9D8-08FC-4E56-8824-B39E8D7946DB}" dt="2024-06-01T08:09:20.453" v="926" actId="478"/>
          <ac:spMkLst>
            <pc:docMk/>
            <pc:sldMk cId="2817585206" sldId="267"/>
            <ac:spMk id="7" creationId="{6EB1987A-5D13-43DB-F67D-0ADED792410D}"/>
          </ac:spMkLst>
        </pc:spChg>
        <pc:graphicFrameChg chg="add del mod modGraphic">
          <ac:chgData name="Mukundan K" userId="9595918f2cdee84c" providerId="LiveId" clId="{B461B9D8-08FC-4E56-8824-B39E8D7946DB}" dt="2024-06-01T08:09:37.739" v="929" actId="478"/>
          <ac:graphicFrameMkLst>
            <pc:docMk/>
            <pc:sldMk cId="2817585206" sldId="267"/>
            <ac:graphicFrameMk id="4" creationId="{6043FCCA-B34A-DD2D-4FB6-614BCB6E21C3}"/>
          </ac:graphicFrameMkLst>
        </pc:graphicFrameChg>
        <pc:picChg chg="add mod">
          <ac:chgData name="Mukundan K" userId="9595918f2cdee84c" providerId="LiveId" clId="{B461B9D8-08FC-4E56-8824-B39E8D7946DB}" dt="2024-06-01T08:10:02.951" v="932" actId="14100"/>
          <ac:picMkLst>
            <pc:docMk/>
            <pc:sldMk cId="2817585206" sldId="267"/>
            <ac:picMk id="9" creationId="{C1B1E517-041F-F68F-B8B1-839285AAE8A9}"/>
          </ac:picMkLst>
        </pc:picChg>
      </pc:sldChg>
      <pc:sldChg chg="delSp modSp add mod ord">
        <pc:chgData name="Mukundan K" userId="9595918f2cdee84c" providerId="LiveId" clId="{B461B9D8-08FC-4E56-8824-B39E8D7946DB}" dt="2024-06-01T08:34:20.243" v="1761" actId="478"/>
        <pc:sldMkLst>
          <pc:docMk/>
          <pc:sldMk cId="806651598" sldId="268"/>
        </pc:sldMkLst>
        <pc:spChg chg="mod">
          <ac:chgData name="Mukundan K" userId="9595918f2cdee84c" providerId="LiveId" clId="{B461B9D8-08FC-4E56-8824-B39E8D7946DB}" dt="2024-06-01T08:08:12.260" v="906" actId="20577"/>
          <ac:spMkLst>
            <pc:docMk/>
            <pc:sldMk cId="806651598" sldId="268"/>
            <ac:spMk id="2" creationId="{9232CDB4-7806-9DA6-5C0A-7311D63BBFA1}"/>
          </ac:spMkLst>
        </pc:spChg>
        <pc:spChg chg="del">
          <ac:chgData name="Mukundan K" userId="9595918f2cdee84c" providerId="LiveId" clId="{B461B9D8-08FC-4E56-8824-B39E8D7946DB}" dt="2024-06-01T08:34:20.243" v="1761" actId="478"/>
          <ac:spMkLst>
            <pc:docMk/>
            <pc:sldMk cId="806651598" sldId="268"/>
            <ac:spMk id="4" creationId="{AA27A448-9D94-0EB1-C1E2-F7BA5BA5DF9C}"/>
          </ac:spMkLst>
        </pc:spChg>
      </pc:sldChg>
      <pc:sldChg chg="addSp delSp modSp add mod">
        <pc:chgData name="Mukundan K" userId="9595918f2cdee84c" providerId="LiveId" clId="{B461B9D8-08FC-4E56-8824-B39E8D7946DB}" dt="2024-06-01T08:34:26.625" v="1763" actId="478"/>
        <pc:sldMkLst>
          <pc:docMk/>
          <pc:sldMk cId="1702725905" sldId="269"/>
        </pc:sldMkLst>
        <pc:spChg chg="mod">
          <ac:chgData name="Mukundan K" userId="9595918f2cdee84c" providerId="LiveId" clId="{B461B9D8-08FC-4E56-8824-B39E8D7946DB}" dt="2024-06-01T08:14:09.726" v="1006"/>
          <ac:spMkLst>
            <pc:docMk/>
            <pc:sldMk cId="1702725905" sldId="269"/>
            <ac:spMk id="2" creationId="{C2565A7F-8269-701B-C7BC-29A947C24E10}"/>
          </ac:spMkLst>
        </pc:spChg>
        <pc:spChg chg="del">
          <ac:chgData name="Mukundan K" userId="9595918f2cdee84c" providerId="LiveId" clId="{B461B9D8-08FC-4E56-8824-B39E8D7946DB}" dt="2024-06-01T08:34:26.625" v="1763" actId="478"/>
          <ac:spMkLst>
            <pc:docMk/>
            <pc:sldMk cId="1702725905" sldId="269"/>
            <ac:spMk id="5" creationId="{F965706E-3EE2-5C78-4083-A54F56161412}"/>
          </ac:spMkLst>
        </pc:spChg>
        <pc:graphicFrameChg chg="add del mod modGraphic">
          <ac:chgData name="Mukundan K" userId="9595918f2cdee84c" providerId="LiveId" clId="{B461B9D8-08FC-4E56-8824-B39E8D7946DB}" dt="2024-06-01T08:11:37.925" v="945" actId="478"/>
          <ac:graphicFrameMkLst>
            <pc:docMk/>
            <pc:sldMk cId="1702725905" sldId="269"/>
            <ac:graphicFrameMk id="6" creationId="{5E01E8DD-9693-1FEB-6A26-8D8D28369DCC}"/>
          </ac:graphicFrameMkLst>
        </pc:graphicFrameChg>
        <pc:picChg chg="add del mod">
          <ac:chgData name="Mukundan K" userId="9595918f2cdee84c" providerId="LiveId" clId="{B461B9D8-08FC-4E56-8824-B39E8D7946DB}" dt="2024-06-01T08:11:19.141" v="942" actId="478"/>
          <ac:picMkLst>
            <pc:docMk/>
            <pc:sldMk cId="1702725905" sldId="269"/>
            <ac:picMk id="4" creationId="{F9BE2584-53E7-444A-D689-49AB616D59D0}"/>
          </ac:picMkLst>
        </pc:picChg>
        <pc:picChg chg="add mod">
          <ac:chgData name="Mukundan K" userId="9595918f2cdee84c" providerId="LiveId" clId="{B461B9D8-08FC-4E56-8824-B39E8D7946DB}" dt="2024-06-01T08:12:22.143" v="949" actId="14100"/>
          <ac:picMkLst>
            <pc:docMk/>
            <pc:sldMk cId="1702725905" sldId="269"/>
            <ac:picMk id="8" creationId="{B3888F73-9F8D-A523-A2BC-C102413F2BFF}"/>
          </ac:picMkLst>
        </pc:picChg>
        <pc:picChg chg="del">
          <ac:chgData name="Mukundan K" userId="9595918f2cdee84c" providerId="LiveId" clId="{B461B9D8-08FC-4E56-8824-B39E8D7946DB}" dt="2024-06-01T08:10:11.362" v="934" actId="478"/>
          <ac:picMkLst>
            <pc:docMk/>
            <pc:sldMk cId="1702725905" sldId="269"/>
            <ac:picMk id="9" creationId="{C1B1E517-041F-F68F-B8B1-839285AAE8A9}"/>
          </ac:picMkLst>
        </pc:picChg>
      </pc:sldChg>
      <pc:sldChg chg="addSp delSp modSp add mod">
        <pc:chgData name="Mukundan K" userId="9595918f2cdee84c" providerId="LiveId" clId="{B461B9D8-08FC-4E56-8824-B39E8D7946DB}" dt="2024-06-01T08:34:28.629" v="1764" actId="478"/>
        <pc:sldMkLst>
          <pc:docMk/>
          <pc:sldMk cId="1711933526" sldId="270"/>
        </pc:sldMkLst>
        <pc:spChg chg="mod">
          <ac:chgData name="Mukundan K" userId="9595918f2cdee84c" providerId="LiveId" clId="{B461B9D8-08FC-4E56-8824-B39E8D7946DB}" dt="2024-06-01T08:14:15.784" v="1007"/>
          <ac:spMkLst>
            <pc:docMk/>
            <pc:sldMk cId="1711933526" sldId="270"/>
            <ac:spMk id="2" creationId="{C2565A7F-8269-701B-C7BC-29A947C24E10}"/>
          </ac:spMkLst>
        </pc:spChg>
        <pc:spChg chg="del">
          <ac:chgData name="Mukundan K" userId="9595918f2cdee84c" providerId="LiveId" clId="{B461B9D8-08FC-4E56-8824-B39E8D7946DB}" dt="2024-06-01T08:34:28.629" v="1764" actId="478"/>
          <ac:spMkLst>
            <pc:docMk/>
            <pc:sldMk cId="1711933526" sldId="270"/>
            <ac:spMk id="5" creationId="{F965706E-3EE2-5C78-4083-A54F56161412}"/>
          </ac:spMkLst>
        </pc:spChg>
        <pc:picChg chg="add mod">
          <ac:chgData name="Mukundan K" userId="9595918f2cdee84c" providerId="LiveId" clId="{B461B9D8-08FC-4E56-8824-B39E8D7946DB}" dt="2024-06-01T08:13:16.664" v="955" actId="14100"/>
          <ac:picMkLst>
            <pc:docMk/>
            <pc:sldMk cId="1711933526" sldId="270"/>
            <ac:picMk id="4" creationId="{E458BE85-855B-53D4-7A16-6E6EF195875D}"/>
          </ac:picMkLst>
        </pc:picChg>
        <pc:picChg chg="del">
          <ac:chgData name="Mukundan K" userId="9595918f2cdee84c" providerId="LiveId" clId="{B461B9D8-08FC-4E56-8824-B39E8D7946DB}" dt="2024-06-01T08:13:06.676" v="951" actId="478"/>
          <ac:picMkLst>
            <pc:docMk/>
            <pc:sldMk cId="1711933526" sldId="270"/>
            <ac:picMk id="8" creationId="{B3888F73-9F8D-A523-A2BC-C102413F2BFF}"/>
          </ac:picMkLst>
        </pc:picChg>
      </pc:sldChg>
      <pc:sldChg chg="delSp modSp add mod ord">
        <pc:chgData name="Mukundan K" userId="9595918f2cdee84c" providerId="LiveId" clId="{B461B9D8-08FC-4E56-8824-B39E8D7946DB}" dt="2024-06-01T08:34:35.485" v="1767" actId="478"/>
        <pc:sldMkLst>
          <pc:docMk/>
          <pc:sldMk cId="3620111965" sldId="271"/>
        </pc:sldMkLst>
        <pc:spChg chg="mod">
          <ac:chgData name="Mukundan K" userId="9595918f2cdee84c" providerId="LiveId" clId="{B461B9D8-08FC-4E56-8824-B39E8D7946DB}" dt="2024-06-01T08:23:11.038" v="1501" actId="20577"/>
          <ac:spMkLst>
            <pc:docMk/>
            <pc:sldMk cId="3620111965" sldId="271"/>
            <ac:spMk id="2" creationId="{9232CDB4-7806-9DA6-5C0A-7311D63BBFA1}"/>
          </ac:spMkLst>
        </pc:spChg>
        <pc:spChg chg="del">
          <ac:chgData name="Mukundan K" userId="9595918f2cdee84c" providerId="LiveId" clId="{B461B9D8-08FC-4E56-8824-B39E8D7946DB}" dt="2024-06-01T08:34:35.485" v="1767" actId="478"/>
          <ac:spMkLst>
            <pc:docMk/>
            <pc:sldMk cId="3620111965" sldId="271"/>
            <ac:spMk id="4" creationId="{AA27A448-9D94-0EB1-C1E2-F7BA5BA5DF9C}"/>
          </ac:spMkLst>
        </pc:spChg>
      </pc:sldChg>
      <pc:sldChg chg="addSp delSp modSp add mod ord">
        <pc:chgData name="Mukundan K" userId="9595918f2cdee84c" providerId="LiveId" clId="{B461B9D8-08FC-4E56-8824-B39E8D7946DB}" dt="2024-06-01T08:34:32.327" v="1766" actId="478"/>
        <pc:sldMkLst>
          <pc:docMk/>
          <pc:sldMk cId="645256758" sldId="272"/>
        </pc:sldMkLst>
        <pc:spChg chg="del">
          <ac:chgData name="Mukundan K" userId="9595918f2cdee84c" providerId="LiveId" clId="{B461B9D8-08FC-4E56-8824-B39E8D7946DB}" dt="2024-06-01T08:15:08.941" v="1022" actId="478"/>
          <ac:spMkLst>
            <pc:docMk/>
            <pc:sldMk cId="645256758" sldId="272"/>
            <ac:spMk id="2" creationId="{C2565A7F-8269-701B-C7BC-29A947C24E10}"/>
          </ac:spMkLst>
        </pc:spChg>
        <pc:spChg chg="del">
          <ac:chgData name="Mukundan K" userId="9595918f2cdee84c" providerId="LiveId" clId="{B461B9D8-08FC-4E56-8824-B39E8D7946DB}" dt="2024-06-01T08:34:32.327" v="1766" actId="478"/>
          <ac:spMkLst>
            <pc:docMk/>
            <pc:sldMk cId="645256758" sldId="272"/>
            <ac:spMk id="5" creationId="{F965706E-3EE2-5C78-4083-A54F56161412}"/>
          </ac:spMkLst>
        </pc:spChg>
        <pc:spChg chg="add mod">
          <ac:chgData name="Mukundan K" userId="9595918f2cdee84c" providerId="LiveId" clId="{B461B9D8-08FC-4E56-8824-B39E8D7946DB}" dt="2024-06-01T08:16:39.627" v="1084" actId="14100"/>
          <ac:spMkLst>
            <pc:docMk/>
            <pc:sldMk cId="645256758" sldId="272"/>
            <ac:spMk id="6" creationId="{93DF2E5C-EED6-F9E1-079B-895C82C7DDD0}"/>
          </ac:spMkLst>
        </pc:spChg>
        <pc:picChg chg="add del">
          <ac:chgData name="Mukundan K" userId="9595918f2cdee84c" providerId="LiveId" clId="{B461B9D8-08FC-4E56-8824-B39E8D7946DB}" dt="2024-06-01T08:15:25.614" v="1025" actId="478"/>
          <ac:picMkLst>
            <pc:docMk/>
            <pc:sldMk cId="645256758" sldId="272"/>
            <ac:picMk id="4" creationId="{E458BE85-855B-53D4-7A16-6E6EF195875D}"/>
          </ac:picMkLst>
        </pc:picChg>
      </pc:sldChg>
      <pc:sldChg chg="delSp modSp add mod">
        <pc:chgData name="Mukundan K" userId="9595918f2cdee84c" providerId="LiveId" clId="{B461B9D8-08FC-4E56-8824-B39E8D7946DB}" dt="2024-06-01T08:34:16.475" v="1760" actId="478"/>
        <pc:sldMkLst>
          <pc:docMk/>
          <pc:sldMk cId="1768212453" sldId="273"/>
        </pc:sldMkLst>
        <pc:spChg chg="mod">
          <ac:chgData name="Mukundan K" userId="9595918f2cdee84c" providerId="LiveId" clId="{B461B9D8-08FC-4E56-8824-B39E8D7946DB}" dt="2024-06-01T08:21:16.743" v="1442" actId="20577"/>
          <ac:spMkLst>
            <pc:docMk/>
            <pc:sldMk cId="1768212453" sldId="273"/>
            <ac:spMk id="3" creationId="{92D473D5-E5F7-374C-5BE1-F3F4C5B4C91C}"/>
          </ac:spMkLst>
        </pc:spChg>
        <pc:spChg chg="del">
          <ac:chgData name="Mukundan K" userId="9595918f2cdee84c" providerId="LiveId" clId="{B461B9D8-08FC-4E56-8824-B39E8D7946DB}" dt="2024-06-01T08:34:16.475" v="1760" actId="478"/>
          <ac:spMkLst>
            <pc:docMk/>
            <pc:sldMk cId="1768212453" sldId="273"/>
            <ac:spMk id="5" creationId="{F965706E-3EE2-5C78-4083-A54F561614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FCCF43E-EA9A-687B-1CFA-AAF2638D4E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xmlns="" id="{1280B965-C422-D2C7-0B0E-01CCD5E20E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6E82D5-FF1D-4117-A414-487F8E86FE40}" type="datetimeFigureOut">
              <a:rPr lang="en-IN" smtClean="0"/>
              <a:t>05-06-2024</a:t>
            </a:fld>
            <a:endParaRPr lang="en-IN"/>
          </a:p>
        </p:txBody>
      </p:sp>
      <p:sp>
        <p:nvSpPr>
          <p:cNvPr id="4" name="Footer Placeholder 3">
            <a:extLst>
              <a:ext uri="{FF2B5EF4-FFF2-40B4-BE49-F238E27FC236}">
                <a16:creationId xmlns:a16="http://schemas.microsoft.com/office/drawing/2014/main" xmlns="" id="{126F98F7-DC68-05CB-5369-8FECF7C841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xmlns="" id="{F07B33DA-36E2-E107-B4A6-5BF3596114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168EE8-BA56-4E61-9B4B-717A8B48D1BD}" type="slidenum">
              <a:rPr lang="en-IN" smtClean="0"/>
              <a:t>‹#›</a:t>
            </a:fld>
            <a:endParaRPr lang="en-IN"/>
          </a:p>
        </p:txBody>
      </p:sp>
    </p:spTree>
    <p:extLst>
      <p:ext uri="{BB962C8B-B14F-4D97-AF65-F5344CB8AC3E}">
        <p14:creationId xmlns:p14="http://schemas.microsoft.com/office/powerpoint/2010/main" val="194554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D6978D-5936-4CA3-B9FB-BB7317C829EF}" type="datetimeFigureOut">
              <a:rPr lang="en-IN" smtClean="0"/>
              <a:t>05-06-2024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9814C-5BFE-4E30-B1BE-471877CE94DF}" type="slidenum">
              <a:rPr lang="en-IN" smtClean="0"/>
              <a:t>‹#›</a:t>
            </a:fld>
            <a:endParaRPr lang="en-IN"/>
          </a:p>
        </p:txBody>
      </p:sp>
    </p:spTree>
    <p:extLst>
      <p:ext uri="{BB962C8B-B14F-4D97-AF65-F5344CB8AC3E}">
        <p14:creationId xmlns:p14="http://schemas.microsoft.com/office/powerpoint/2010/main" val="3652932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C644F2-4DCF-41C4-B6A2-706BEC70ECDA}"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240378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7BB1FD-6DE1-41BF-ADE4-5C2093C3AA8F}"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367010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DD207-A0D9-44AB-9D65-8AE55816A601}"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0E11D7-7B29-4F3D-9F20-BCBCE6FD58BB}"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3506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BA9D90-0817-4E07-B8F3-76016DA7E934}"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1267617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49BBFD4-87A3-495F-8FD7-276C4B0B7394}"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0E11D7-7B29-4F3D-9F20-BCBCE6FD58BB}"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856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675980B-3911-4E87-8002-EA0E9FA85CE4}"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455620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F6AE5-CE54-4EFE-9CB1-5857C2681F97}"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967207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5AD3C-8568-4659-BC94-D55A9997B40F}"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327307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9EED7-0C5B-4BB9-9BC6-B6CEDABB336C}"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170018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0A9B6-3045-4A14-A3D6-9E6DCB9E194E}" type="datetime1">
              <a:rPr lang="en-IN" smtClean="0"/>
              <a:t>05-06-2024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3209952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A67D28-EF7B-479E-8E41-43635C1F247A}"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271678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2D9982-6CDC-42BB-ABCD-309D9CE6BB5D}" type="datetime1">
              <a:rPr lang="en-IN" smtClean="0"/>
              <a:t>05-06-2024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32477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097346-BC53-471A-BF6C-4AF1A5E835CC}" type="datetime1">
              <a:rPr lang="en-IN" smtClean="0"/>
              <a:t>05-06-2024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51145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0BA63-3647-495B-B350-F23CB0E1257F}" type="datetime1">
              <a:rPr lang="en-IN" smtClean="0"/>
              <a:t>05-06-2024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225132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7FFC63-8F08-48FC-B240-6C511398DD1E}"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52984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CC1583-92CB-48C7-88A3-2DD5CBB46339}" type="datetime1">
              <a:rPr lang="en-IN" smtClean="0"/>
              <a:t>05-06-2024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0E11D7-7B29-4F3D-9F20-BCBCE6FD58BB}" type="slidenum">
              <a:rPr lang="en-IN" smtClean="0"/>
              <a:t>‹#›</a:t>
            </a:fld>
            <a:endParaRPr lang="en-IN"/>
          </a:p>
        </p:txBody>
      </p:sp>
    </p:spTree>
    <p:extLst>
      <p:ext uri="{BB962C8B-B14F-4D97-AF65-F5344CB8AC3E}">
        <p14:creationId xmlns:p14="http://schemas.microsoft.com/office/powerpoint/2010/main" val="284458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1AFFED-DA44-449C-9BB1-435B1E821CEF}" type="datetime1">
              <a:rPr lang="en-IN" smtClean="0"/>
              <a:t>05-06-2024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0E11D7-7B29-4F3D-9F20-BCBCE6FD58BB}" type="slidenum">
              <a:rPr lang="en-IN" smtClean="0"/>
              <a:t>‹#›</a:t>
            </a:fld>
            <a:endParaRPr lang="en-IN"/>
          </a:p>
        </p:txBody>
      </p:sp>
    </p:spTree>
    <p:extLst>
      <p:ext uri="{BB962C8B-B14F-4D97-AF65-F5344CB8AC3E}">
        <p14:creationId xmlns:p14="http://schemas.microsoft.com/office/powerpoint/2010/main" val="158273700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1C33DD-AC2F-3BF6-B146-E3410EA35AF0}"/>
              </a:ext>
            </a:extLst>
          </p:cNvPr>
          <p:cNvSpPr>
            <a:spLocks noGrp="1"/>
          </p:cNvSpPr>
          <p:nvPr>
            <p:ph type="ctrTitle"/>
          </p:nvPr>
        </p:nvSpPr>
        <p:spPr>
          <a:xfrm>
            <a:off x="4522839" y="3876215"/>
            <a:ext cx="9144000" cy="2387600"/>
          </a:xfrm>
        </p:spPr>
        <p:txBody>
          <a:bodyPr>
            <a:normAutofit fontScale="90000"/>
          </a:bodyPr>
          <a:lstStyle/>
          <a:p>
            <a:r>
              <a:rPr lang="en-IN" b="1" dirty="0"/>
              <a:t>- T.R SRINIVASAN FCA</a:t>
            </a:r>
            <a:br>
              <a:rPr lang="en-IN" b="1" dirty="0"/>
            </a:br>
            <a:r>
              <a:rPr lang="en-IN" sz="2800" b="1" dirty="0"/>
              <a:t>    N.V Balaji &amp; Co Chartered Accountants</a:t>
            </a:r>
            <a:br>
              <a:rPr lang="en-IN" sz="2800" b="1" dirty="0"/>
            </a:br>
            <a:r>
              <a:rPr lang="en-IN" sz="2800" b="1" dirty="0"/>
              <a:t>    Mobile: 9789976079</a:t>
            </a:r>
            <a:br>
              <a:rPr lang="en-IN" sz="2800" b="1" dirty="0"/>
            </a:br>
            <a:r>
              <a:rPr lang="en-IN" sz="2800" b="1" dirty="0"/>
              <a:t>    Email: TRS@NVBALAJI.IN	</a:t>
            </a:r>
            <a:r>
              <a:rPr lang="en-IN" b="1" dirty="0"/>
              <a:t/>
            </a:r>
            <a:br>
              <a:rPr lang="en-IN" b="1" dirty="0"/>
            </a:br>
            <a:endParaRPr lang="en-IN" b="1" dirty="0"/>
          </a:p>
        </p:txBody>
      </p:sp>
      <p:sp>
        <p:nvSpPr>
          <p:cNvPr id="3" name="Title 1">
            <a:extLst>
              <a:ext uri="{FF2B5EF4-FFF2-40B4-BE49-F238E27FC236}">
                <a16:creationId xmlns:a16="http://schemas.microsoft.com/office/drawing/2014/main" xmlns="" id="{DCC53F43-D324-D129-B153-0245E0AB19F1}"/>
              </a:ext>
            </a:extLst>
          </p:cNvPr>
          <p:cNvSpPr txBox="1">
            <a:spLocks/>
          </p:cNvSpPr>
          <p:nvPr/>
        </p:nvSpPr>
        <p:spPr>
          <a:xfrm>
            <a:off x="1627239" y="1540234"/>
            <a:ext cx="9144000" cy="2387600"/>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a:t>ADVANCE RULING UNDER GST</a:t>
            </a:r>
            <a:br>
              <a:rPr lang="en-IN" b="1" dirty="0"/>
            </a:br>
            <a:endParaRPr lang="en-IN" b="1" dirty="0"/>
          </a:p>
        </p:txBody>
      </p:sp>
    </p:spTree>
    <p:extLst>
      <p:ext uri="{BB962C8B-B14F-4D97-AF65-F5344CB8AC3E}">
        <p14:creationId xmlns:p14="http://schemas.microsoft.com/office/powerpoint/2010/main" val="313048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93DF2E5C-EED6-F9E1-079B-895C82C7DDD0}"/>
              </a:ext>
            </a:extLst>
          </p:cNvPr>
          <p:cNvSpPr>
            <a:spLocks noGrp="1"/>
          </p:cNvSpPr>
          <p:nvPr>
            <p:ph type="title"/>
          </p:nvPr>
        </p:nvSpPr>
        <p:spPr>
          <a:xfrm>
            <a:off x="1943367" y="1105890"/>
            <a:ext cx="9501381" cy="4203529"/>
          </a:xfrm>
        </p:spPr>
        <p:txBody>
          <a:bodyPr>
            <a:noAutofit/>
          </a:bodyPr>
          <a:lstStyle/>
          <a:p>
            <a:pPr marL="342900" lvl="0" indent="-342900" algn="just">
              <a:lnSpc>
                <a:spcPct val="115000"/>
              </a:lnSpc>
            </a:pPr>
            <a:r>
              <a:rPr lang="en-US" sz="2000" i="1" dirty="0">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     In </a:t>
            </a:r>
            <a:r>
              <a:rPr lang="en-US" sz="2000" b="1" i="1" dirty="0">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Columbia Sportswear v. DIT (2011) 12 SCC 224</a:t>
            </a:r>
            <a:r>
              <a:rPr lang="en-US" sz="2000" i="1" dirty="0">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 a three-judge bench of Hon’ble Supreme Court examined the role of the AAR and held that it exercised judicial power and was also a “Tribunal”.  It exercises judicial power because, unlike an assessment order, the Authority gives notice to the Department and hears both the </a:t>
            </a:r>
            <a:r>
              <a:rPr lang="en-US" sz="2000" i="1" dirty="0" err="1">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assessee</a:t>
            </a:r>
            <a:r>
              <a:rPr lang="en-US" sz="2000" i="1" dirty="0">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 and the Department. </a:t>
            </a:r>
            <a:r>
              <a:rPr lang="en-IN" sz="2000" dirty="0">
                <a:effectLst/>
                <a:highlight>
                  <a:srgbClr val="FFFFFF"/>
                </a:highlight>
                <a:latin typeface="Bookman Old Style" panose="02050604050505020204" pitchFamily="18" charset="0"/>
                <a:ea typeface="Arial" panose="020B0604020202020204" pitchFamily="34" charset="0"/>
                <a:cs typeface="Times New Roman" panose="02020603050405020304" pitchFamily="18" charset="0"/>
              </a:rPr>
              <a:t/>
            </a:r>
            <a:br>
              <a:rPr lang="en-IN" sz="2000" dirty="0">
                <a:effectLst/>
                <a:highlight>
                  <a:srgbClr val="FFFFFF"/>
                </a:highlight>
                <a:latin typeface="Bookman Old Style" panose="02050604050505020204" pitchFamily="18" charset="0"/>
                <a:ea typeface="Arial" panose="020B0604020202020204" pitchFamily="34" charset="0"/>
                <a:cs typeface="Times New Roman" panose="02020603050405020304" pitchFamily="18" charset="0"/>
              </a:rPr>
            </a:br>
            <a:r>
              <a:rPr lang="en-US" sz="2000" dirty="0">
                <a:solidFill>
                  <a:srgbClr val="222222"/>
                </a:solidFill>
                <a:effectLst/>
                <a:highlight>
                  <a:srgbClr val="FFFFFF"/>
                </a:highlight>
                <a:latin typeface="Bookman Old Style" panose="02050604050505020204" pitchFamily="18" charset="0"/>
                <a:ea typeface="Times New Roman" panose="02020603050405020304" pitchFamily="18" charset="0"/>
                <a:cs typeface="Arial" panose="020B0604020202020204" pitchFamily="34" charset="0"/>
              </a:rPr>
              <a:t> </a:t>
            </a:r>
            <a:r>
              <a:rPr lang="en-IN" sz="2000" dirty="0">
                <a:effectLst/>
                <a:highlight>
                  <a:srgbClr val="FFFFFF"/>
                </a:highlight>
                <a:latin typeface="Bookman Old Style" panose="02050604050505020204" pitchFamily="18" charset="0"/>
                <a:ea typeface="Arial" panose="020B0604020202020204" pitchFamily="34" charset="0"/>
                <a:cs typeface="Times New Roman" panose="02020603050405020304" pitchFamily="18" charset="0"/>
              </a:rPr>
              <a:t/>
            </a:r>
            <a:br>
              <a:rPr lang="en-IN" sz="2000" dirty="0">
                <a:effectLst/>
                <a:highlight>
                  <a:srgbClr val="FFFFFF"/>
                </a:highlight>
                <a:latin typeface="Bookman Old Style" panose="02050604050505020204" pitchFamily="18" charset="0"/>
                <a:ea typeface="Arial" panose="020B0604020202020204" pitchFamily="34" charset="0"/>
                <a:cs typeface="Times New Roman" panose="02020603050405020304" pitchFamily="18" charset="0"/>
              </a:rPr>
            </a:br>
            <a:r>
              <a:rPr lang="en-US" sz="2000"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 In the case of </a:t>
            </a:r>
            <a:r>
              <a:rPr lang="en-US" sz="2000" b="1" i="1" dirty="0" err="1">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Commnr</a:t>
            </a:r>
            <a:r>
              <a:rPr lang="en-US" sz="2000" b="1"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 of Central excise, Bhopal Vs </a:t>
            </a:r>
            <a:r>
              <a:rPr lang="en-US" sz="2000" b="1" i="1" dirty="0" err="1">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Minwool</a:t>
            </a:r>
            <a:r>
              <a:rPr lang="en-US" sz="2000" b="1"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 Rock </a:t>
            </a:r>
            <a:r>
              <a:rPr lang="en-US" sz="2000" b="1" i="1" dirty="0" err="1">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Fibres</a:t>
            </a:r>
            <a:r>
              <a:rPr lang="en-US" sz="2000" b="1"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 Ltd 2012 (278) E.L.T. 581 (S.C.), </a:t>
            </a:r>
            <a:r>
              <a:rPr lang="en-US" sz="2000"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it was held that the departmental circulars are not binding on </a:t>
            </a:r>
            <a:r>
              <a:rPr lang="en-US" sz="2000" i="1" dirty="0" err="1">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assessee</a:t>
            </a:r>
            <a:r>
              <a:rPr lang="en-US" sz="2000" i="1" dirty="0">
                <a:solidFill>
                  <a:srgbClr val="222222"/>
                </a:solidFill>
                <a:effectLst/>
                <a:latin typeface="Bookman Old Style" panose="02050604050505020204" pitchFamily="18" charset="0"/>
                <a:ea typeface="Times New Roman" panose="02020603050405020304" pitchFamily="18" charset="0"/>
                <a:cs typeface="Arial" panose="020B0604020202020204" pitchFamily="34" charset="0"/>
              </a:rPr>
              <a:t> or quasi-judicial authorities or courts. (Para 14)</a:t>
            </a:r>
            <a:endParaRPr lang="en-IN" sz="2000" dirty="0">
              <a:latin typeface="Bookman Old Style" panose="02050604050505020204" pitchFamily="18" charset="0"/>
            </a:endParaRPr>
          </a:p>
        </p:txBody>
      </p:sp>
    </p:spTree>
    <p:extLst>
      <p:ext uri="{BB962C8B-B14F-4D97-AF65-F5344CB8AC3E}">
        <p14:creationId xmlns:p14="http://schemas.microsoft.com/office/powerpoint/2010/main" val="645256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2CDB4-7806-9DA6-5C0A-7311D63BBFA1}"/>
              </a:ext>
            </a:extLst>
          </p:cNvPr>
          <p:cNvSpPr>
            <a:spLocks noGrp="1"/>
          </p:cNvSpPr>
          <p:nvPr>
            <p:ph type="title"/>
          </p:nvPr>
        </p:nvSpPr>
        <p:spPr>
          <a:xfrm>
            <a:off x="680884" y="2252919"/>
            <a:ext cx="10515600" cy="1325563"/>
          </a:xfrm>
        </p:spPr>
        <p:txBody>
          <a:bodyPr>
            <a:normAutofit/>
          </a:bodyPr>
          <a:lstStyle/>
          <a:p>
            <a:pPr algn="ctr"/>
            <a:r>
              <a:rPr lang="en-IN" sz="4000" b="1" u="sng" dirty="0"/>
              <a:t>PARTICAL ISSUES IN AAR and strategy to be adopted before filing AAR</a:t>
            </a:r>
          </a:p>
        </p:txBody>
      </p:sp>
    </p:spTree>
    <p:extLst>
      <p:ext uri="{BB962C8B-B14F-4D97-AF65-F5344CB8AC3E}">
        <p14:creationId xmlns:p14="http://schemas.microsoft.com/office/powerpoint/2010/main" val="3620111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378D30-0029-C85D-76F7-73A12676506F}"/>
              </a:ext>
            </a:extLst>
          </p:cNvPr>
          <p:cNvSpPr>
            <a:spLocks noGrp="1"/>
          </p:cNvSpPr>
          <p:nvPr>
            <p:ph type="title"/>
          </p:nvPr>
        </p:nvSpPr>
        <p:spPr/>
        <p:txBody>
          <a:bodyPr/>
          <a:lstStyle/>
          <a:p>
            <a:r>
              <a:rPr lang="en-IN" b="1" u="sng" dirty="0"/>
              <a:t>APPROACH STRATEGY</a:t>
            </a:r>
          </a:p>
        </p:txBody>
      </p:sp>
      <p:sp>
        <p:nvSpPr>
          <p:cNvPr id="3" name="Content Placeholder 2">
            <a:extLst>
              <a:ext uri="{FF2B5EF4-FFF2-40B4-BE49-F238E27FC236}">
                <a16:creationId xmlns:a16="http://schemas.microsoft.com/office/drawing/2014/main" xmlns="" id="{ACB50D31-D31E-B648-8C49-26F2F2919C42}"/>
              </a:ext>
            </a:extLst>
          </p:cNvPr>
          <p:cNvSpPr>
            <a:spLocks noGrp="1"/>
          </p:cNvSpPr>
          <p:nvPr>
            <p:ph idx="1"/>
          </p:nvPr>
        </p:nvSpPr>
        <p:spPr>
          <a:xfrm>
            <a:off x="1546993" y="1406013"/>
            <a:ext cx="8915400" cy="5240593"/>
          </a:xfrm>
        </p:spPr>
        <p:txBody>
          <a:bodyPr>
            <a:normAutofit fontScale="85000" lnSpcReduction="20000"/>
          </a:bodyPr>
          <a:lstStyle/>
          <a:p>
            <a:pPr marL="0" indent="0" algn="ctr">
              <a:lnSpc>
                <a:spcPct val="107000"/>
              </a:lnSpc>
              <a:spcAft>
                <a:spcPts val="800"/>
              </a:spcAft>
              <a:buNone/>
            </a:pPr>
            <a:r>
              <a:rPr lang="en-IN" sz="3000" b="1" dirty="0">
                <a:effectLst/>
                <a:latin typeface="Bookman Old Style" panose="02050604050505020204" pitchFamily="18" charset="0"/>
                <a:ea typeface="Calibri" panose="020F0502020204030204" pitchFamily="34" charset="0"/>
                <a:cs typeface="Times New Roman" panose="02020603050405020304" pitchFamily="18" charset="0"/>
              </a:rPr>
              <a:t>When to go far AAR?</a:t>
            </a:r>
          </a:p>
          <a:p>
            <a:pPr marL="311785" indent="0">
              <a:lnSpc>
                <a:spcPct val="107000"/>
              </a:lnSpc>
              <a:spcAft>
                <a:spcPts val="800"/>
              </a:spcAft>
              <a:buNone/>
            </a:pPr>
            <a:r>
              <a:rPr lang="en-IN" sz="2900" dirty="0">
                <a:effectLst/>
                <a:latin typeface="Bookman Old Style" panose="02050604050505020204" pitchFamily="18" charset="0"/>
                <a:ea typeface="Calibri" panose="020F0502020204030204" pitchFamily="34" charset="0"/>
                <a:cs typeface="Times New Roman" panose="02020603050405020304" pitchFamily="18" charset="0"/>
              </a:rPr>
              <a:t>Department highlights the following in the flyer:</a:t>
            </a:r>
          </a:p>
          <a:p>
            <a:pPr marL="540385" algn="just">
              <a:lnSpc>
                <a:spcPct val="123000"/>
              </a:lnSpc>
              <a:spcAft>
                <a:spcPts val="585"/>
              </a:spcAft>
            </a:pPr>
            <a:r>
              <a:rPr lang="en-IN" sz="2900" dirty="0">
                <a:effectLst/>
                <a:latin typeface="Bookman Old Style" panose="02050604050505020204" pitchFamily="18" charset="0"/>
                <a:ea typeface="Calibri" panose="020F0502020204030204" pitchFamily="34" charset="0"/>
                <a:cs typeface="Times New Roman" panose="02020603050405020304" pitchFamily="18" charset="0"/>
              </a:rPr>
              <a:t>Provide certainty in tax liability in advance in relation to an activity proposed to be undertaken by the applicant;</a:t>
            </a:r>
          </a:p>
          <a:p>
            <a:pPr marL="540385" algn="just">
              <a:lnSpc>
                <a:spcPct val="123000"/>
              </a:lnSpc>
              <a:spcAft>
                <a:spcPts val="585"/>
              </a:spcAft>
            </a:pPr>
            <a:r>
              <a:rPr lang="en-IN" sz="2900" dirty="0">
                <a:effectLst/>
                <a:latin typeface="Bookman Old Style" panose="02050604050505020204" pitchFamily="18" charset="0"/>
                <a:ea typeface="Calibri" panose="020F0502020204030204" pitchFamily="34" charset="0"/>
                <a:cs typeface="Times New Roman" panose="02020603050405020304" pitchFamily="18" charset="0"/>
              </a:rPr>
              <a:t>Attract Foreign Direct Investment (FDI).</a:t>
            </a:r>
          </a:p>
          <a:p>
            <a:pPr marL="540385" algn="just">
              <a:lnSpc>
                <a:spcPct val="123000"/>
              </a:lnSpc>
              <a:spcAft>
                <a:spcPts val="585"/>
              </a:spcAft>
            </a:pPr>
            <a:r>
              <a:rPr lang="en-IN" sz="2900" dirty="0">
                <a:effectLst/>
                <a:latin typeface="Bookman Old Style" panose="02050604050505020204" pitchFamily="18" charset="0"/>
                <a:ea typeface="Calibri" panose="020F0502020204030204" pitchFamily="34" charset="0"/>
                <a:cs typeface="Times New Roman" panose="02020603050405020304" pitchFamily="18" charset="0"/>
              </a:rPr>
              <a:t> Reduce Litigation</a:t>
            </a:r>
            <a:r>
              <a:rPr lang="en-IN" sz="2900" dirty="0">
                <a:latin typeface="Bookman Old Style" panose="02050604050505020204" pitchFamily="18" charset="0"/>
                <a:ea typeface="Calibri" panose="020F0502020204030204" pitchFamily="34" charset="0"/>
                <a:cs typeface="Times New Roman" panose="02020603050405020304" pitchFamily="18" charset="0"/>
              </a:rPr>
              <a:t>.</a:t>
            </a:r>
          </a:p>
          <a:p>
            <a:pPr marL="540385" algn="just">
              <a:lnSpc>
                <a:spcPct val="123000"/>
              </a:lnSpc>
              <a:spcAft>
                <a:spcPts val="585"/>
              </a:spcAft>
            </a:pPr>
            <a:r>
              <a:rPr lang="en-IN" sz="2900" dirty="0">
                <a:effectLst/>
                <a:latin typeface="Bookman Old Style" panose="02050604050505020204" pitchFamily="18" charset="0"/>
                <a:ea typeface="Calibri" panose="020F0502020204030204" pitchFamily="34" charset="0"/>
                <a:cs typeface="Times New Roman" panose="02020603050405020304" pitchFamily="18" charset="0"/>
              </a:rPr>
              <a:t>Pronounce ruling expeditiously in a transparent and inexpensive manner.</a:t>
            </a:r>
          </a:p>
          <a:p>
            <a:pPr marL="0" indent="0">
              <a:buNone/>
            </a:pPr>
            <a:r>
              <a:rPr lang="en-IN" dirty="0"/>
              <a:t> </a:t>
            </a:r>
          </a:p>
        </p:txBody>
      </p:sp>
    </p:spTree>
    <p:extLst>
      <p:ext uri="{BB962C8B-B14F-4D97-AF65-F5344CB8AC3E}">
        <p14:creationId xmlns:p14="http://schemas.microsoft.com/office/powerpoint/2010/main" val="67455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A9765-B563-25B5-E41E-B18EDB452B20}"/>
              </a:ext>
            </a:extLst>
          </p:cNvPr>
          <p:cNvSpPr>
            <a:spLocks noGrp="1"/>
          </p:cNvSpPr>
          <p:nvPr>
            <p:ph type="title"/>
          </p:nvPr>
        </p:nvSpPr>
        <p:spPr/>
        <p:txBody>
          <a:bodyPr/>
          <a:lstStyle/>
          <a:p>
            <a:r>
              <a:rPr lang="en-IN" b="1" u="sng" dirty="0"/>
              <a:t>OUR SUGGESTIONS</a:t>
            </a:r>
          </a:p>
        </p:txBody>
      </p:sp>
      <p:sp>
        <p:nvSpPr>
          <p:cNvPr id="3" name="Content Placeholder 2">
            <a:extLst>
              <a:ext uri="{FF2B5EF4-FFF2-40B4-BE49-F238E27FC236}">
                <a16:creationId xmlns:a16="http://schemas.microsoft.com/office/drawing/2014/main" xmlns="" id="{72EF389F-4AE2-4039-32CC-287B187435DD}"/>
              </a:ext>
            </a:extLst>
          </p:cNvPr>
          <p:cNvSpPr>
            <a:spLocks noGrp="1"/>
          </p:cNvSpPr>
          <p:nvPr>
            <p:ph idx="1"/>
          </p:nvPr>
        </p:nvSpPr>
        <p:spPr>
          <a:xfrm>
            <a:off x="1638300" y="1777842"/>
            <a:ext cx="8915400" cy="4456048"/>
          </a:xfrm>
        </p:spPr>
        <p:txBody>
          <a:bodyPr>
            <a:normAutofit/>
          </a:bodyPr>
          <a:lstStyle/>
          <a:p>
            <a:pPr marL="0" indent="0" algn="ctr">
              <a:lnSpc>
                <a:spcPct val="107000"/>
              </a:lnSpc>
              <a:spcAft>
                <a:spcPts val="800"/>
              </a:spcAft>
              <a:buNone/>
            </a:pPr>
            <a:r>
              <a:rPr lang="en-IN" sz="2500" b="1" u="sng" dirty="0">
                <a:effectLst/>
                <a:latin typeface="Bookman Old Style" panose="02050604050505020204" pitchFamily="18" charset="0"/>
                <a:ea typeface="Calibri" panose="020F0502020204030204" pitchFamily="34" charset="0"/>
                <a:cs typeface="Times New Roman" panose="02020603050405020304" pitchFamily="18" charset="0"/>
              </a:rPr>
              <a:t>Ideally the AAR option to be considered in the following areas from a practical perspective:</a:t>
            </a:r>
          </a:p>
          <a:p>
            <a:pPr marL="342900" lvl="0" indent="-342900" algn="just">
              <a:lnSpc>
                <a:spcPct val="107000"/>
              </a:lnSpc>
              <a:buFont typeface="Symbol" panose="05050102010706020507" pitchFamily="18" charset="2"/>
              <a:buChar char=""/>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Clarification with respect to rate of duty when the applicant is certain with respect to their stand taken but to ensure clarity and pre-empt competition;</a:t>
            </a:r>
          </a:p>
          <a:p>
            <a:pPr marL="342900" lvl="0" indent="-342900" algn="just">
              <a:lnSpc>
                <a:spcPct val="107000"/>
              </a:lnSpc>
              <a:buFont typeface="Symbol" panose="05050102010706020507" pitchFamily="18" charset="2"/>
              <a:buChar char=""/>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Business clarity in availing ITC.</a:t>
            </a:r>
          </a:p>
          <a:p>
            <a:pPr marL="342900" lvl="0" indent="-342900" algn="just">
              <a:lnSpc>
                <a:spcPct val="107000"/>
              </a:lnSpc>
              <a:spcAft>
                <a:spcPts val="800"/>
              </a:spcAft>
              <a:buFont typeface="Symbol" panose="05050102010706020507" pitchFamily="18" charset="2"/>
              <a:buChar char=""/>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Taking out registration by foreign operators for isolated transactions;</a:t>
            </a:r>
          </a:p>
          <a:p>
            <a:endParaRPr lang="en-IN" dirty="0"/>
          </a:p>
        </p:txBody>
      </p:sp>
      <p:sp>
        <p:nvSpPr>
          <p:cNvPr id="5" name="Footer Placeholder 4">
            <a:extLst>
              <a:ext uri="{FF2B5EF4-FFF2-40B4-BE49-F238E27FC236}">
                <a16:creationId xmlns:a16="http://schemas.microsoft.com/office/drawing/2014/main" xmlns="" id="{DD45C82A-BF50-F02A-E250-C6104C87D133}"/>
              </a:ext>
            </a:extLst>
          </p:cNvPr>
          <p:cNvSpPr>
            <a:spLocks noGrp="1"/>
          </p:cNvSpPr>
          <p:nvPr>
            <p:ph type="ftr" sz="quarter" idx="11"/>
          </p:nvPr>
        </p:nvSpPr>
        <p:spPr/>
        <p:txBody>
          <a:bodyPr/>
          <a:lstStyle/>
          <a:p>
            <a:endParaRPr lang="en-IN" dirty="0"/>
          </a:p>
        </p:txBody>
      </p:sp>
    </p:spTree>
    <p:extLst>
      <p:ext uri="{BB962C8B-B14F-4D97-AF65-F5344CB8AC3E}">
        <p14:creationId xmlns:p14="http://schemas.microsoft.com/office/powerpoint/2010/main" val="166971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8D432C-B382-311C-1432-ACD84BBD637A}"/>
              </a:ext>
            </a:extLst>
          </p:cNvPr>
          <p:cNvSpPr>
            <a:spLocks noGrp="1"/>
          </p:cNvSpPr>
          <p:nvPr>
            <p:ph idx="1"/>
          </p:nvPr>
        </p:nvSpPr>
        <p:spPr>
          <a:xfrm>
            <a:off x="522338" y="1147199"/>
            <a:ext cx="11147323" cy="5794375"/>
          </a:xfrm>
        </p:spPr>
        <p:txBody>
          <a:bodyPr>
            <a:normAutofit fontScale="92500" lnSpcReduction="10000"/>
          </a:bodyPr>
          <a:lstStyle/>
          <a:p>
            <a:pPr algn="just">
              <a:lnSpc>
                <a:spcPct val="107000"/>
              </a:lnSpc>
              <a:spcAft>
                <a:spcPts val="800"/>
              </a:spcAft>
            </a:pP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Besides the above, the approach strategy &amp; questions framed are very important.  Any lapse could result in disaster (</a:t>
            </a:r>
            <a:r>
              <a:rPr lang="en-IN" sz="2700" dirty="0" err="1">
                <a:effectLst/>
                <a:latin typeface="Bookman Old Style" panose="02050604050505020204" pitchFamily="18" charset="0"/>
                <a:ea typeface="Calibri" panose="020F0502020204030204" pitchFamily="34" charset="0"/>
                <a:cs typeface="Times New Roman" panose="02020603050405020304" pitchFamily="18" charset="0"/>
              </a:rPr>
              <a:t>E.g</a:t>
            </a: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 query on credit reversal for free gifts to dealers with another query whether the same could be considered as disposal of business assets - credit allowed but final leg held as taxable supply).</a:t>
            </a:r>
          </a:p>
          <a:p>
            <a:pPr algn="just">
              <a:lnSpc>
                <a:spcPct val="107000"/>
              </a:lnSpc>
              <a:spcAft>
                <a:spcPts val="800"/>
              </a:spcAft>
            </a:pP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Fairly settled issues with the possibility of manageable litigation - DO not opt for AAR (</a:t>
            </a:r>
            <a:r>
              <a:rPr lang="en-IN" sz="2700" dirty="0" err="1">
                <a:effectLst/>
                <a:latin typeface="Bookman Old Style" panose="02050604050505020204" pitchFamily="18" charset="0"/>
                <a:ea typeface="Calibri" panose="020F0502020204030204" pitchFamily="34" charset="0"/>
                <a:cs typeface="Times New Roman" panose="02020603050405020304" pitchFamily="18" charset="0"/>
              </a:rPr>
              <a:t>Eg</a:t>
            </a: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 TI advance ruling on Canteen recovery despite several favourable rulings)</a:t>
            </a:r>
          </a:p>
          <a:p>
            <a:pPr algn="just">
              <a:lnSpc>
                <a:spcPct val="107000"/>
              </a:lnSpc>
              <a:spcAft>
                <a:spcPts val="800"/>
              </a:spcAft>
            </a:pP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Recommended issues - ITC availability, clarity on rate (particularly to pre-empt the competition, etc.);</a:t>
            </a:r>
          </a:p>
          <a:p>
            <a:pPr algn="just">
              <a:lnSpc>
                <a:spcPct val="107000"/>
              </a:lnSpc>
              <a:spcAft>
                <a:spcPts val="800"/>
              </a:spcAft>
            </a:pP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Multilocational  distinct persons - should be careful in seeking advance ruling in different States with the possibility of different rulings leading to business confusion.</a:t>
            </a:r>
          </a:p>
          <a:p>
            <a:endParaRPr lang="en-IN" dirty="0"/>
          </a:p>
        </p:txBody>
      </p:sp>
      <p:sp>
        <p:nvSpPr>
          <p:cNvPr id="4" name="Footer Placeholder 3">
            <a:extLst>
              <a:ext uri="{FF2B5EF4-FFF2-40B4-BE49-F238E27FC236}">
                <a16:creationId xmlns:a16="http://schemas.microsoft.com/office/drawing/2014/main" xmlns="" id="{91F44D5E-71F9-FBC0-68A9-E3CC1C094064}"/>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730511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8D432C-B382-311C-1432-ACD84BBD637A}"/>
              </a:ext>
            </a:extLst>
          </p:cNvPr>
          <p:cNvSpPr>
            <a:spLocks noGrp="1"/>
          </p:cNvSpPr>
          <p:nvPr>
            <p:ph idx="1"/>
          </p:nvPr>
        </p:nvSpPr>
        <p:spPr>
          <a:xfrm>
            <a:off x="522338" y="1147199"/>
            <a:ext cx="11147323" cy="5794375"/>
          </a:xfrm>
        </p:spPr>
        <p:txBody>
          <a:bodyPr>
            <a:normAutofit/>
          </a:bodyPr>
          <a:lstStyle/>
          <a:p>
            <a:pPr algn="just">
              <a:lnSpc>
                <a:spcPct val="107000"/>
              </a:lnSpc>
              <a:spcAft>
                <a:spcPts val="800"/>
              </a:spcAft>
            </a:pPr>
            <a:r>
              <a:rPr lang="en-IN" sz="2700" dirty="0">
                <a:effectLst/>
                <a:latin typeface="Bookman Old Style" panose="02050604050505020204" pitchFamily="18" charset="0"/>
                <a:ea typeface="Calibri" panose="020F0502020204030204" pitchFamily="34" charset="0"/>
                <a:cs typeface="Times New Roman" panose="02020603050405020304" pitchFamily="18" charset="0"/>
              </a:rPr>
              <a:t>When the recipient is eligible to avail full ITC and there is a dispute between the supplier and the recipient – AAR is ideal</a:t>
            </a:r>
          </a:p>
          <a:p>
            <a:pPr algn="just">
              <a:lnSpc>
                <a:spcPct val="107000"/>
              </a:lnSpc>
              <a:spcAft>
                <a:spcPts val="800"/>
              </a:spcAft>
            </a:pPr>
            <a:r>
              <a:rPr lang="en-IN" sz="2700" dirty="0">
                <a:latin typeface="Bookman Old Style" panose="02050604050505020204" pitchFamily="18" charset="0"/>
                <a:ea typeface="Calibri" panose="020F0502020204030204" pitchFamily="34" charset="0"/>
                <a:cs typeface="Times New Roman" panose="02020603050405020304" pitchFamily="18" charset="0"/>
              </a:rPr>
              <a:t>AAR can be used for strategic approach – AAR in the case of OLA – Ensuring a cross charge invoice is outward supply – may be to ensure ITC as recipient end and avoid inverted duty</a:t>
            </a:r>
          </a:p>
          <a:p>
            <a:pPr algn="just">
              <a:lnSpc>
                <a:spcPct val="107000"/>
              </a:lnSpc>
              <a:spcAft>
                <a:spcPts val="800"/>
              </a:spcAft>
            </a:pPr>
            <a:r>
              <a:rPr lang="en-IN" sz="2700" dirty="0">
                <a:latin typeface="Bookman Old Style" panose="02050604050505020204" pitchFamily="18" charset="0"/>
                <a:ea typeface="Calibri" panose="020F0502020204030204" pitchFamily="34" charset="0"/>
                <a:cs typeface="Times New Roman" panose="02020603050405020304" pitchFamily="18" charset="0"/>
              </a:rPr>
              <a:t>No AAR when the issues is to contested legally as there is a general pro-revenue approach</a:t>
            </a:r>
          </a:p>
          <a:p>
            <a:pPr algn="just">
              <a:lnSpc>
                <a:spcPct val="107000"/>
              </a:lnSpc>
              <a:spcAft>
                <a:spcPts val="800"/>
              </a:spcAft>
            </a:pPr>
            <a:endParaRPr lang="en-IN" dirty="0"/>
          </a:p>
        </p:txBody>
      </p:sp>
      <p:sp>
        <p:nvSpPr>
          <p:cNvPr id="4" name="Footer Placeholder 3">
            <a:extLst>
              <a:ext uri="{FF2B5EF4-FFF2-40B4-BE49-F238E27FC236}">
                <a16:creationId xmlns:a16="http://schemas.microsoft.com/office/drawing/2014/main" xmlns="" id="{D0452222-FD87-3D6C-50C9-3CDA26F9DE36}"/>
              </a:ext>
            </a:extLst>
          </p:cNvPr>
          <p:cNvSpPr>
            <a:spLocks noGrp="1"/>
          </p:cNvSpPr>
          <p:nvPr>
            <p:ph type="ftr" sz="quarter" idx="11"/>
          </p:nvPr>
        </p:nvSpPr>
        <p:spPr/>
        <p:txBody>
          <a:bodyPr/>
          <a:lstStyle/>
          <a:p>
            <a:endParaRPr lang="en-IN" dirty="0"/>
          </a:p>
        </p:txBody>
      </p:sp>
    </p:spTree>
    <p:extLst>
      <p:ext uri="{BB962C8B-B14F-4D97-AF65-F5344CB8AC3E}">
        <p14:creationId xmlns:p14="http://schemas.microsoft.com/office/powerpoint/2010/main" val="3607609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A3B5B-4C39-F8B9-046A-49FE72C0564B}"/>
              </a:ext>
            </a:extLst>
          </p:cNvPr>
          <p:cNvSpPr>
            <a:spLocks noGrp="1"/>
          </p:cNvSpPr>
          <p:nvPr>
            <p:ph type="title"/>
          </p:nvPr>
        </p:nvSpPr>
        <p:spPr>
          <a:xfrm>
            <a:off x="2032486" y="2788555"/>
            <a:ext cx="8911687" cy="1280890"/>
          </a:xfrm>
        </p:spPr>
        <p:txBody>
          <a:bodyPr>
            <a:normAutofit/>
          </a:bodyPr>
          <a:lstStyle/>
          <a:p>
            <a:pPr algn="ctr"/>
            <a:r>
              <a:rPr lang="en-IN" sz="4000" b="1" dirty="0"/>
              <a:t>Q &amp; A SESSION</a:t>
            </a:r>
          </a:p>
        </p:txBody>
      </p:sp>
    </p:spTree>
    <p:extLst>
      <p:ext uri="{BB962C8B-B14F-4D97-AF65-F5344CB8AC3E}">
        <p14:creationId xmlns:p14="http://schemas.microsoft.com/office/powerpoint/2010/main" val="2307513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A3B5B-4C39-F8B9-046A-49FE72C0564B}"/>
              </a:ext>
            </a:extLst>
          </p:cNvPr>
          <p:cNvSpPr>
            <a:spLocks noGrp="1"/>
          </p:cNvSpPr>
          <p:nvPr>
            <p:ph type="title"/>
          </p:nvPr>
        </p:nvSpPr>
        <p:spPr>
          <a:xfrm>
            <a:off x="2032486" y="2788555"/>
            <a:ext cx="8911687" cy="1280890"/>
          </a:xfrm>
        </p:spPr>
        <p:txBody>
          <a:bodyPr>
            <a:normAutofit/>
          </a:bodyPr>
          <a:lstStyle/>
          <a:p>
            <a:pPr algn="ctr"/>
            <a:r>
              <a:rPr lang="en-IN" sz="4000" b="1" dirty="0"/>
              <a:t>THANK YOU</a:t>
            </a:r>
          </a:p>
        </p:txBody>
      </p:sp>
    </p:spTree>
    <p:extLst>
      <p:ext uri="{BB962C8B-B14F-4D97-AF65-F5344CB8AC3E}">
        <p14:creationId xmlns:p14="http://schemas.microsoft.com/office/powerpoint/2010/main" val="38610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105B8-FA48-52D6-05B2-90CB848DD14C}"/>
              </a:ext>
            </a:extLst>
          </p:cNvPr>
          <p:cNvSpPr>
            <a:spLocks noGrp="1"/>
          </p:cNvSpPr>
          <p:nvPr>
            <p:ph type="title"/>
          </p:nvPr>
        </p:nvSpPr>
        <p:spPr/>
        <p:txBody>
          <a:bodyPr/>
          <a:lstStyle/>
          <a:p>
            <a:r>
              <a:rPr lang="en-IN" b="1" u="sng" dirty="0"/>
              <a:t>LEGAL ISSUES</a:t>
            </a:r>
          </a:p>
        </p:txBody>
      </p:sp>
      <p:sp>
        <p:nvSpPr>
          <p:cNvPr id="3" name="Content Placeholder 2">
            <a:extLst>
              <a:ext uri="{FF2B5EF4-FFF2-40B4-BE49-F238E27FC236}">
                <a16:creationId xmlns:a16="http://schemas.microsoft.com/office/drawing/2014/main" xmlns="" id="{D9FA8D30-6263-56C2-A3D0-05E8F6EB7CDB}"/>
              </a:ext>
            </a:extLst>
          </p:cNvPr>
          <p:cNvSpPr>
            <a:spLocks noGrp="1"/>
          </p:cNvSpPr>
          <p:nvPr>
            <p:ph idx="1"/>
          </p:nvPr>
        </p:nvSpPr>
        <p:spPr>
          <a:xfrm>
            <a:off x="913775" y="1927123"/>
            <a:ext cx="10364452" cy="4493342"/>
          </a:xfrm>
        </p:spPr>
        <p:txBody>
          <a:bodyPr>
            <a:normAutofit/>
          </a:bodyPr>
          <a:lstStyle/>
          <a:p>
            <a:pPr algn="just">
              <a:lnSpc>
                <a:spcPct val="107000"/>
              </a:lnSpc>
              <a:spcAft>
                <a:spcPts val="800"/>
              </a:spcAft>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AAR is binding on the applicant and the jurisdictional authority – Plan B should be ready in case of an adverse order. </a:t>
            </a:r>
          </a:p>
          <a:p>
            <a:pPr algn="just">
              <a:lnSpc>
                <a:spcPct val="107000"/>
              </a:lnSpc>
              <a:spcAft>
                <a:spcPts val="800"/>
              </a:spcAft>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No time limit for AAR ruling unlike customs advance ruling , the validity of the same expires by 3 years;</a:t>
            </a:r>
          </a:p>
          <a:p>
            <a:pPr algn="just">
              <a:lnSpc>
                <a:spcPct val="107000"/>
              </a:lnSpc>
              <a:spcAft>
                <a:spcPts val="800"/>
              </a:spcAft>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Whether the term “change in law” u/s 103(2) would include “Judge made Law” to lapse the validity of GST AAR  (Whether SC / HC judgement will nullify the AAR in terms of 103(2)?). – </a:t>
            </a:r>
            <a:r>
              <a:rPr lang="en-IN" sz="2500" b="1" dirty="0">
                <a:effectLst/>
                <a:latin typeface="Bookman Old Style" panose="02050604050505020204" pitchFamily="18" charset="0"/>
                <a:ea typeface="Calibri" panose="020F0502020204030204" pitchFamily="34" charset="0"/>
                <a:cs typeface="Times New Roman" panose="02020603050405020304" pitchFamily="18" charset="0"/>
              </a:rPr>
              <a:t>Answer is yes as there is no estoppel in law against a party in a taxation.</a:t>
            </a:r>
            <a:endParaRPr lang="en-IN" sz="25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709552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65A7F-8269-701B-C7BC-29A947C24E10}"/>
              </a:ext>
            </a:extLst>
          </p:cNvPr>
          <p:cNvSpPr>
            <a:spLocks noGrp="1"/>
          </p:cNvSpPr>
          <p:nvPr>
            <p:ph type="title"/>
          </p:nvPr>
        </p:nvSpPr>
        <p:spPr/>
        <p:txBody>
          <a:bodyPr/>
          <a:lstStyle/>
          <a:p>
            <a:r>
              <a:rPr lang="en-IN" b="1" u="sng" dirty="0"/>
              <a:t>LEGAL ISSUES cont.</a:t>
            </a:r>
            <a:endParaRPr lang="en-IN" dirty="0"/>
          </a:p>
        </p:txBody>
      </p:sp>
      <p:sp>
        <p:nvSpPr>
          <p:cNvPr id="3" name="Content Placeholder 2">
            <a:extLst>
              <a:ext uri="{FF2B5EF4-FFF2-40B4-BE49-F238E27FC236}">
                <a16:creationId xmlns:a16="http://schemas.microsoft.com/office/drawing/2014/main" xmlns="" id="{92D473D5-E5F7-374C-5BE1-F3F4C5B4C91C}"/>
              </a:ext>
            </a:extLst>
          </p:cNvPr>
          <p:cNvSpPr>
            <a:spLocks noGrp="1"/>
          </p:cNvSpPr>
          <p:nvPr>
            <p:ph idx="1"/>
          </p:nvPr>
        </p:nvSpPr>
        <p:spPr>
          <a:xfrm>
            <a:off x="1448669" y="1540189"/>
            <a:ext cx="10163227" cy="3777622"/>
          </a:xfrm>
        </p:spPr>
        <p:txBody>
          <a:bodyPr>
            <a:normAutofit fontScale="92500" lnSpcReduction="10000"/>
          </a:bodyPr>
          <a:lstStyle/>
          <a:p>
            <a:pPr algn="just">
              <a:lnSpc>
                <a:spcPct val="107000"/>
              </a:lnSpc>
              <a:spcAft>
                <a:spcPts val="800"/>
              </a:spcAft>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Principles of natural justice would ensure that there is no bias involved in the process of adjudication. However, this may not be entirely true as AAR mechanism is handled by Junior level officers of Revenue Administration whereas in Customs AAR, Senior Most Authority is handling the AAR functions.</a:t>
            </a:r>
          </a:p>
          <a:p>
            <a:pPr algn="just">
              <a:lnSpc>
                <a:spcPct val="107000"/>
              </a:lnSpc>
              <a:spcAft>
                <a:spcPts val="800"/>
              </a:spcAft>
            </a:pPr>
            <a:r>
              <a:rPr lang="en-IN" sz="2500" dirty="0">
                <a:effectLst/>
                <a:latin typeface="Bookman Old Style" panose="02050604050505020204" pitchFamily="18" charset="0"/>
                <a:ea typeface="Calibri" panose="020F0502020204030204" pitchFamily="34" charset="0"/>
                <a:cs typeface="Times New Roman" panose="02020603050405020304" pitchFamily="18" charset="0"/>
              </a:rPr>
              <a:t>POS queries and beyond AAR jurisdiction – Interstate transactions are imperative for organisations operating across India and certainty on POS is very vital. </a:t>
            </a:r>
            <a:r>
              <a:rPr lang="en-IN" sz="2500" dirty="0">
                <a:latin typeface="Bookman Old Style" panose="02050604050505020204" pitchFamily="18" charset="0"/>
                <a:ea typeface="Calibri" panose="020F0502020204030204" pitchFamily="34" charset="0"/>
                <a:cs typeface="Times New Roman" panose="02020603050405020304" pitchFamily="18" charset="0"/>
              </a:rPr>
              <a:t>Questions to be framed in such a way that POS does not get triggered</a:t>
            </a:r>
            <a:endParaRPr lang="en-IN" sz="25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13521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65A7F-8269-701B-C7BC-29A947C24E10}"/>
              </a:ext>
            </a:extLst>
          </p:cNvPr>
          <p:cNvSpPr>
            <a:spLocks noGrp="1"/>
          </p:cNvSpPr>
          <p:nvPr>
            <p:ph type="title"/>
          </p:nvPr>
        </p:nvSpPr>
        <p:spPr/>
        <p:txBody>
          <a:bodyPr/>
          <a:lstStyle/>
          <a:p>
            <a:r>
              <a:rPr lang="en-IN" b="1" u="sng" dirty="0"/>
              <a:t>LEGAL ISSUES cont.</a:t>
            </a:r>
            <a:endParaRPr lang="en-IN" dirty="0"/>
          </a:p>
        </p:txBody>
      </p:sp>
      <p:sp>
        <p:nvSpPr>
          <p:cNvPr id="3" name="Content Placeholder 2">
            <a:extLst>
              <a:ext uri="{FF2B5EF4-FFF2-40B4-BE49-F238E27FC236}">
                <a16:creationId xmlns:a16="http://schemas.microsoft.com/office/drawing/2014/main" xmlns="" id="{92D473D5-E5F7-374C-5BE1-F3F4C5B4C91C}"/>
              </a:ext>
            </a:extLst>
          </p:cNvPr>
          <p:cNvSpPr>
            <a:spLocks noGrp="1"/>
          </p:cNvSpPr>
          <p:nvPr>
            <p:ph idx="1"/>
          </p:nvPr>
        </p:nvSpPr>
        <p:spPr>
          <a:xfrm>
            <a:off x="1448669" y="1540189"/>
            <a:ext cx="10163227" cy="3777622"/>
          </a:xfrm>
        </p:spPr>
        <p:txBody>
          <a:bodyPr>
            <a:normAutofit/>
          </a:bodyPr>
          <a:lstStyle/>
          <a:p>
            <a:pPr algn="just">
              <a:lnSpc>
                <a:spcPct val="107000"/>
              </a:lnSpc>
              <a:spcAft>
                <a:spcPts val="800"/>
              </a:spcAft>
            </a:pPr>
            <a:r>
              <a:rPr lang="en-IN" sz="2500" dirty="0">
                <a:latin typeface="Bookman Old Style" panose="02050604050505020204" pitchFamily="18" charset="0"/>
                <a:ea typeface="Calibri" panose="020F0502020204030204" pitchFamily="34" charset="0"/>
                <a:cs typeface="Times New Roman" panose="02020603050405020304" pitchFamily="18" charset="0"/>
              </a:rPr>
              <a:t>Writ against AAR / AAAR possible?</a:t>
            </a:r>
          </a:p>
          <a:p>
            <a:pPr marL="0" indent="0" algn="just">
              <a:lnSpc>
                <a:spcPct val="107000"/>
              </a:lnSpc>
              <a:spcAft>
                <a:spcPts val="800"/>
              </a:spcAft>
              <a:buNone/>
            </a:pPr>
            <a:r>
              <a:rPr lang="en-IN" sz="2500" dirty="0">
                <a:latin typeface="Bookman Old Style" panose="02050604050505020204" pitchFamily="18" charset="0"/>
                <a:ea typeface="Calibri" panose="020F0502020204030204" pitchFamily="34" charset="0"/>
                <a:cs typeface="Times New Roman" panose="02020603050405020304" pitchFamily="18" charset="0"/>
              </a:rPr>
              <a:t>Courts have taken varied stance on this. </a:t>
            </a:r>
          </a:p>
          <a:p>
            <a:pPr marL="0" indent="0" algn="just">
              <a:lnSpc>
                <a:spcPct val="107000"/>
              </a:lnSpc>
              <a:spcAft>
                <a:spcPts val="800"/>
              </a:spcAft>
              <a:buNone/>
            </a:pPr>
            <a:r>
              <a:rPr lang="en-IN" sz="2500" dirty="0">
                <a:latin typeface="Bookman Old Style" panose="02050604050505020204" pitchFamily="18" charset="0"/>
                <a:ea typeface="Calibri" panose="020F0502020204030204" pitchFamily="34" charset="0"/>
                <a:cs typeface="Times New Roman" panose="02020603050405020304" pitchFamily="18" charset="0"/>
              </a:rPr>
              <a:t>Unlike, customs AAR, where specific statutory remedy is available, no such specific provisions in AAR. </a:t>
            </a:r>
            <a:endParaRPr lang="en-IN" dirty="0"/>
          </a:p>
        </p:txBody>
      </p:sp>
    </p:spTree>
    <p:extLst>
      <p:ext uri="{BB962C8B-B14F-4D97-AF65-F5344CB8AC3E}">
        <p14:creationId xmlns:p14="http://schemas.microsoft.com/office/powerpoint/2010/main" val="176821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2CDB4-7806-9DA6-5C0A-7311D63BBFA1}"/>
              </a:ext>
            </a:extLst>
          </p:cNvPr>
          <p:cNvSpPr>
            <a:spLocks noGrp="1"/>
          </p:cNvSpPr>
          <p:nvPr>
            <p:ph type="title"/>
          </p:nvPr>
        </p:nvSpPr>
        <p:spPr>
          <a:xfrm>
            <a:off x="680884" y="2252919"/>
            <a:ext cx="10515600" cy="1325563"/>
          </a:xfrm>
        </p:spPr>
        <p:txBody>
          <a:bodyPr>
            <a:normAutofit/>
          </a:bodyPr>
          <a:lstStyle/>
          <a:p>
            <a:pPr algn="ctr"/>
            <a:r>
              <a:rPr lang="en-IN" sz="4000" b="1" u="sng" dirty="0"/>
              <a:t>BINDING EFFECT ON CIRCULARS ON AAR AND POWERS OF AAR</a:t>
            </a:r>
          </a:p>
        </p:txBody>
      </p:sp>
    </p:spTree>
    <p:extLst>
      <p:ext uri="{BB962C8B-B14F-4D97-AF65-F5344CB8AC3E}">
        <p14:creationId xmlns:p14="http://schemas.microsoft.com/office/powerpoint/2010/main" val="80665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65A7F-8269-701B-C7BC-29A947C24E10}"/>
              </a:ext>
            </a:extLst>
          </p:cNvPr>
          <p:cNvSpPr>
            <a:spLocks noGrp="1"/>
          </p:cNvSpPr>
          <p:nvPr>
            <p:ph type="title"/>
          </p:nvPr>
        </p:nvSpPr>
        <p:spPr>
          <a:xfrm>
            <a:off x="2592925" y="633942"/>
            <a:ext cx="8911687" cy="1280890"/>
          </a:xfrm>
        </p:spPr>
        <p:txBody>
          <a:bodyPr/>
          <a:lstStyle/>
          <a:p>
            <a:r>
              <a:rPr lang="en-IN" b="1" u="sng" dirty="0"/>
              <a:t>AAR treated on par with tribunal </a:t>
            </a:r>
          </a:p>
        </p:txBody>
      </p:sp>
      <p:pic>
        <p:nvPicPr>
          <p:cNvPr id="9" name="Picture 8">
            <a:extLst>
              <a:ext uri="{FF2B5EF4-FFF2-40B4-BE49-F238E27FC236}">
                <a16:creationId xmlns:a16="http://schemas.microsoft.com/office/drawing/2014/main" xmlns="" id="{C1B1E517-041F-F68F-B8B1-839285AAE8A9}"/>
              </a:ext>
            </a:extLst>
          </p:cNvPr>
          <p:cNvPicPr>
            <a:picLocks noChangeAspect="1"/>
          </p:cNvPicPr>
          <p:nvPr/>
        </p:nvPicPr>
        <p:blipFill>
          <a:blip r:embed="rId2"/>
          <a:stretch>
            <a:fillRect/>
          </a:stretch>
        </p:blipFill>
        <p:spPr>
          <a:xfrm>
            <a:off x="2037783" y="1398222"/>
            <a:ext cx="9190656" cy="5045861"/>
          </a:xfrm>
          <a:prstGeom prst="rect">
            <a:avLst/>
          </a:prstGeom>
        </p:spPr>
      </p:pic>
    </p:spTree>
    <p:extLst>
      <p:ext uri="{BB962C8B-B14F-4D97-AF65-F5344CB8AC3E}">
        <p14:creationId xmlns:p14="http://schemas.microsoft.com/office/powerpoint/2010/main" val="281758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65A7F-8269-701B-C7BC-29A947C24E10}"/>
              </a:ext>
            </a:extLst>
          </p:cNvPr>
          <p:cNvSpPr>
            <a:spLocks noGrp="1"/>
          </p:cNvSpPr>
          <p:nvPr>
            <p:ph type="title"/>
          </p:nvPr>
        </p:nvSpPr>
        <p:spPr/>
        <p:txBody>
          <a:bodyPr/>
          <a:lstStyle/>
          <a:p>
            <a:r>
              <a:rPr lang="en-IN" b="1" u="sng" dirty="0"/>
              <a:t>AAR treated on par with tribunal</a:t>
            </a:r>
          </a:p>
        </p:txBody>
      </p:sp>
      <p:pic>
        <p:nvPicPr>
          <p:cNvPr id="8" name="Picture 7">
            <a:extLst>
              <a:ext uri="{FF2B5EF4-FFF2-40B4-BE49-F238E27FC236}">
                <a16:creationId xmlns:a16="http://schemas.microsoft.com/office/drawing/2014/main" xmlns="" id="{B3888F73-9F8D-A523-A2BC-C102413F2BFF}"/>
              </a:ext>
            </a:extLst>
          </p:cNvPr>
          <p:cNvPicPr>
            <a:picLocks noChangeAspect="1"/>
          </p:cNvPicPr>
          <p:nvPr/>
        </p:nvPicPr>
        <p:blipFill>
          <a:blip r:embed="rId2"/>
          <a:stretch>
            <a:fillRect/>
          </a:stretch>
        </p:blipFill>
        <p:spPr>
          <a:xfrm>
            <a:off x="1715282" y="1347019"/>
            <a:ext cx="7619999" cy="5050218"/>
          </a:xfrm>
          <a:prstGeom prst="rect">
            <a:avLst/>
          </a:prstGeom>
        </p:spPr>
      </p:pic>
    </p:spTree>
    <p:extLst>
      <p:ext uri="{BB962C8B-B14F-4D97-AF65-F5344CB8AC3E}">
        <p14:creationId xmlns:p14="http://schemas.microsoft.com/office/powerpoint/2010/main" val="170272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65A7F-8269-701B-C7BC-29A947C24E10}"/>
              </a:ext>
            </a:extLst>
          </p:cNvPr>
          <p:cNvSpPr>
            <a:spLocks noGrp="1"/>
          </p:cNvSpPr>
          <p:nvPr>
            <p:ph type="title"/>
          </p:nvPr>
        </p:nvSpPr>
        <p:spPr/>
        <p:txBody>
          <a:bodyPr/>
          <a:lstStyle/>
          <a:p>
            <a:r>
              <a:rPr lang="en-IN" b="1" u="sng" dirty="0"/>
              <a:t>AAR treated on par with tribunal</a:t>
            </a:r>
          </a:p>
        </p:txBody>
      </p:sp>
      <p:pic>
        <p:nvPicPr>
          <p:cNvPr id="4" name="Picture 3">
            <a:extLst>
              <a:ext uri="{FF2B5EF4-FFF2-40B4-BE49-F238E27FC236}">
                <a16:creationId xmlns:a16="http://schemas.microsoft.com/office/drawing/2014/main" xmlns="" id="{E458BE85-855B-53D4-7A16-6E6EF195875D}"/>
              </a:ext>
            </a:extLst>
          </p:cNvPr>
          <p:cNvPicPr>
            <a:picLocks noChangeAspect="1"/>
          </p:cNvPicPr>
          <p:nvPr/>
        </p:nvPicPr>
        <p:blipFill>
          <a:blip r:embed="rId2"/>
          <a:stretch>
            <a:fillRect/>
          </a:stretch>
        </p:blipFill>
        <p:spPr>
          <a:xfrm>
            <a:off x="2237442" y="1485258"/>
            <a:ext cx="8911686" cy="4650550"/>
          </a:xfrm>
          <a:prstGeom prst="rect">
            <a:avLst/>
          </a:prstGeom>
        </p:spPr>
      </p:pic>
    </p:spTree>
    <p:extLst>
      <p:ext uri="{BB962C8B-B14F-4D97-AF65-F5344CB8AC3E}">
        <p14:creationId xmlns:p14="http://schemas.microsoft.com/office/powerpoint/2010/main" val="171193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2CDB4-7806-9DA6-5C0A-7311D63BBFA1}"/>
              </a:ext>
            </a:extLst>
          </p:cNvPr>
          <p:cNvSpPr>
            <a:spLocks noGrp="1"/>
          </p:cNvSpPr>
          <p:nvPr>
            <p:ph type="title"/>
          </p:nvPr>
        </p:nvSpPr>
        <p:spPr>
          <a:xfrm>
            <a:off x="680884" y="2252919"/>
            <a:ext cx="10515600" cy="1325563"/>
          </a:xfrm>
        </p:spPr>
        <p:txBody>
          <a:bodyPr>
            <a:normAutofit fontScale="90000"/>
          </a:bodyPr>
          <a:lstStyle/>
          <a:p>
            <a:pPr algn="ctr"/>
            <a:r>
              <a:rPr lang="en-US" sz="4000" b="1" u="sng" strike="noStrike" dirty="0">
                <a:solidFill>
                  <a:srgbClr val="222222"/>
                </a:solidFill>
                <a:effectLst/>
                <a:latin typeface="Georgia" panose="02040502050405020303" pitchFamily="18" charset="0"/>
                <a:ea typeface="Times New Roman" panose="02020603050405020304" pitchFamily="18" charset="0"/>
                <a:cs typeface="Arial" panose="020B0604020202020204" pitchFamily="34" charset="0"/>
              </a:rPr>
              <a:t>Judicial precedents on the role and powers of AAR and binding effect of circulars on AAR</a:t>
            </a:r>
            <a:r>
              <a:rPr lang="en-IN" sz="1800" u="none" strike="noStrike" dirty="0">
                <a:effectLst/>
                <a:latin typeface="Arial" panose="020B0604020202020204" pitchFamily="34" charset="0"/>
                <a:ea typeface="Arial" panose="020B0604020202020204" pitchFamily="34" charset="0"/>
                <a:cs typeface="Times New Roman" panose="02020603050405020304" pitchFamily="18" charset="0"/>
              </a:rPr>
              <a:t/>
            </a:r>
            <a:br>
              <a:rPr lang="en-IN" sz="1800" u="none" strike="noStrike" dirty="0">
                <a:effectLst/>
                <a:latin typeface="Arial" panose="020B0604020202020204" pitchFamily="34" charset="0"/>
                <a:ea typeface="Arial" panose="020B0604020202020204" pitchFamily="34" charset="0"/>
                <a:cs typeface="Times New Roman" panose="02020603050405020304" pitchFamily="18" charset="0"/>
              </a:rPr>
            </a:br>
            <a:endParaRPr lang="en-IN" sz="4000" b="1" u="sng" dirty="0"/>
          </a:p>
        </p:txBody>
      </p:sp>
    </p:spTree>
    <p:extLst>
      <p:ext uri="{BB962C8B-B14F-4D97-AF65-F5344CB8AC3E}">
        <p14:creationId xmlns:p14="http://schemas.microsoft.com/office/powerpoint/2010/main" val="31392000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TotalTime>
  <Words>670</Words>
  <Application>Microsoft Office PowerPoint</Application>
  <PresentationFormat>Custom</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 T.R SRINIVASAN FCA     N.V Balaji &amp; Co Chartered Accountants     Mobile: 9789976079     Email: TRS@NVBALAJI.IN  </vt:lpstr>
      <vt:lpstr>LEGAL ISSUES</vt:lpstr>
      <vt:lpstr>LEGAL ISSUES cont.</vt:lpstr>
      <vt:lpstr>LEGAL ISSUES cont.</vt:lpstr>
      <vt:lpstr>BINDING EFFECT ON CIRCULARS ON AAR AND POWERS OF AAR</vt:lpstr>
      <vt:lpstr>AAR treated on par with tribunal </vt:lpstr>
      <vt:lpstr>AAR treated on par with tribunal</vt:lpstr>
      <vt:lpstr>AAR treated on par with tribunal</vt:lpstr>
      <vt:lpstr>Judicial precedents on the role and powers of AAR and binding effect of circulars on AAR </vt:lpstr>
      <vt:lpstr>     In Columbia Sportswear v. DIT (2011) 12 SCC 224, a three-judge bench of Hon’ble Supreme Court examined the role of the AAR and held that it exercised judicial power and was also a “Tribunal”.  It exercises judicial power because, unlike an assessment order, the Authority gives notice to the Department and hears both the assessee and the Department.     In the case of Commnr. of Central excise, Bhopal Vs Minwool Rock Fibres Ltd 2012 (278) E.L.T. 581 (S.C.), it was held that the departmental circulars are not binding on assessee or quasi-judicial authorities or courts. (Para 14)</vt:lpstr>
      <vt:lpstr>PARTICAL ISSUES IN AAR and strategy to be adopted before filing AAR</vt:lpstr>
      <vt:lpstr>APPROACH STRATEGY</vt:lpstr>
      <vt:lpstr>OUR SUGGESTIONS</vt:lpstr>
      <vt:lpstr>PowerPoint Presentation</vt:lpstr>
      <vt:lpstr>PowerPoint Presentation</vt:lpstr>
      <vt:lpstr>Q &amp; A SESSION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AUTHORITY FOR ADVANCE RULING IN GST</dc:title>
  <dc:creator>Mukundan K</dc:creator>
  <cp:lastModifiedBy>admin</cp:lastModifiedBy>
  <cp:revision>2</cp:revision>
  <dcterms:created xsi:type="dcterms:W3CDTF">2024-06-01T07:18:51Z</dcterms:created>
  <dcterms:modified xsi:type="dcterms:W3CDTF">2024-06-05T04:39:14Z</dcterms:modified>
</cp:coreProperties>
</file>